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5F840-D900-4B6B-8EFC-53BD25C71518}" type="datetime1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ESTÜ-DDK-09.02.2019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E092-783A-43CF-95B5-35F6FDEF366D}" type="slidenum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63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471AE-14D6-4717-BEA7-A4B84AF58863}" type="datetime1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ESTÜ-DDK-09.02.2019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8D9EA-6457-437F-B8CD-5E387219163D}" type="slidenum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72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0F34F-2C6A-4593-AA72-92D756C17B34}" type="datetime1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ESTÜ-DDK-09.02.2019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498E0-A6FC-44A5-A474-C38D836A47F6}" type="slidenum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21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26A1D-32D7-40F4-8821-43E65191079E}" type="datetime1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ESTÜ-DDK-09.02.2019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C9227-30D4-4321-8579-2548A299597F}" type="slidenum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6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C344-9441-47E6-B972-E7E8D52CE7DC}" type="datetime1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ESTÜ-DDK-09.02.2019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13B5D-9077-4C8E-8E86-A49D532BCED2}" type="slidenum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11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FE304-4BB0-4CFB-81CC-8380120EDCCF}" type="datetime1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ESTÜ-DDK-09.02.2019</a:t>
            </a: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BB4CE-E4CE-4FA8-9858-40ACFB2B215F}" type="slidenum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18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27E56-BEC4-4C81-9DA4-E301FBE62139}" type="datetime1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ESTÜ-DDK-09.02.2019</a:t>
            </a: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ECA3-5206-49CE-BA23-78B61FC32C62}" type="slidenum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70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CB6B5F-6282-42E8-B726-6A4147F8E837}" type="datetime1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ESTÜ-DDK-09.02.2019</a:t>
            </a: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8DEE9-0712-485C-BA00-4DC564A494AC}" type="slidenum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1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4354C-5017-4AE3-BFF6-78AF5A390CBB}" type="datetime1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ESTÜ-DDK-09.02.2019</a:t>
            </a: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D3F48-1515-429F-AB0D-340CF15003B9}" type="slidenum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64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061AA-78B2-4F15-B20C-F87D50475A5E}" type="datetime1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ESTÜ-DDK-09.02.2019</a:t>
            </a: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1DF22-C8E9-48AC-BA01-F21B708EA03F}" type="slidenum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40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E6582-259C-4625-A44A-53363FD193A3}" type="datetime1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ESTÜ-DDK-09.02.2019</a:t>
            </a: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753CB-4790-4FB5-8EC0-055B4359EDBF}" type="slidenum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64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14339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AA9D4-12BC-4654-AD3A-9D36EC671E04}" type="datetime1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14.03.2022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ESTÜ-DDK-09.02.2019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3A2B79-2C80-4268-AB41-AE6F8D61A3BD}" type="slidenum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55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138" y="3422650"/>
            <a:ext cx="48133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3" name="Grup 20"/>
          <p:cNvGrpSpPr>
            <a:grpSpLocks/>
          </p:cNvGrpSpPr>
          <p:nvPr/>
        </p:nvGrpSpPr>
        <p:grpSpPr bwMode="auto">
          <a:xfrm>
            <a:off x="10102856" y="514350"/>
            <a:ext cx="581026" cy="6227763"/>
            <a:chOff x="9144354" y="581218"/>
            <a:chExt cx="580989" cy="6227352"/>
          </a:xfrm>
        </p:grpSpPr>
        <p:sp>
          <p:nvSpPr>
            <p:cNvPr id="19" name="Dikdörtgen 18"/>
            <p:cNvSpPr/>
            <p:nvPr/>
          </p:nvSpPr>
          <p:spPr>
            <a:xfrm>
              <a:off x="9144354" y="581218"/>
              <a:ext cx="257159" cy="622735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9466597" y="581218"/>
              <a:ext cx="258746" cy="622735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10134407" y="2116695"/>
            <a:ext cx="497210" cy="37856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ALSD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4654550" y="638175"/>
            <a:ext cx="701675" cy="5262563"/>
          </a:xfrm>
          <a:prstGeom prst="roundRect">
            <a:avLst>
              <a:gd name="adj" fmla="val 49299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75000"/>
                </a:schemeClr>
              </a:gs>
              <a:gs pos="32000">
                <a:schemeClr val="accent1">
                  <a:lumMod val="60000"/>
                  <a:lumOff val="40000"/>
                </a:schemeClr>
              </a:gs>
              <a:gs pos="76000">
                <a:schemeClr val="accent1">
                  <a:lumMod val="75000"/>
                </a:schemeClr>
              </a:gs>
              <a:gs pos="100000">
                <a:srgbClr val="0000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30688" y="5283200"/>
            <a:ext cx="1549400" cy="1465263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327" name="Metin kutusu 15"/>
          <p:cNvSpPr txBox="1">
            <a:spLocks noChangeArrowheads="1"/>
          </p:cNvSpPr>
          <p:nvPr/>
        </p:nvSpPr>
        <p:spPr bwMode="auto">
          <a:xfrm>
            <a:off x="4638675" y="5980113"/>
            <a:ext cx="717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THS 1</a:t>
            </a:r>
            <a:endParaRPr kumimoji="0" lang="en-GB" altLang="tr-TR" sz="1800" b="1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328" name="Metin kutusu 16"/>
          <p:cNvSpPr txBox="1">
            <a:spLocks noChangeArrowheads="1"/>
          </p:cNvSpPr>
          <p:nvPr/>
        </p:nvSpPr>
        <p:spPr bwMode="auto">
          <a:xfrm>
            <a:off x="4646613" y="5429250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THS 2</a:t>
            </a:r>
            <a:endParaRPr kumimoji="0" lang="en-GB" altLang="tr-TR" sz="1800" b="1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329" name="Metin kutusu 17"/>
          <p:cNvSpPr txBox="1">
            <a:spLocks noChangeArrowheads="1"/>
          </p:cNvSpPr>
          <p:nvPr/>
        </p:nvSpPr>
        <p:spPr bwMode="auto">
          <a:xfrm>
            <a:off x="4638675" y="4694238"/>
            <a:ext cx="717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THS 3</a:t>
            </a:r>
            <a:endParaRPr kumimoji="0" lang="en-GB" altLang="tr-TR" sz="1800" b="1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330" name="Metin kutusu 20"/>
          <p:cNvSpPr txBox="1">
            <a:spLocks noChangeArrowheads="1"/>
          </p:cNvSpPr>
          <p:nvPr/>
        </p:nvSpPr>
        <p:spPr bwMode="auto">
          <a:xfrm>
            <a:off x="4627563" y="4033838"/>
            <a:ext cx="717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THS 4</a:t>
            </a:r>
            <a:endParaRPr kumimoji="0" lang="en-GB" altLang="tr-TR" sz="1800" b="1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331" name="Metin kutusu 21"/>
          <p:cNvSpPr txBox="1">
            <a:spLocks noChangeArrowheads="1"/>
          </p:cNvSpPr>
          <p:nvPr/>
        </p:nvSpPr>
        <p:spPr bwMode="auto">
          <a:xfrm>
            <a:off x="4638675" y="2968625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THS 5</a:t>
            </a:r>
            <a:endParaRPr kumimoji="0" lang="en-GB" altLang="tr-TR" sz="1800" b="1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332" name="Metin kutusu 23"/>
          <p:cNvSpPr txBox="1">
            <a:spLocks noChangeArrowheads="1"/>
          </p:cNvSpPr>
          <p:nvPr/>
        </p:nvSpPr>
        <p:spPr bwMode="auto">
          <a:xfrm>
            <a:off x="4627563" y="2408238"/>
            <a:ext cx="717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THS 6</a:t>
            </a:r>
            <a:endParaRPr kumimoji="0" lang="en-GB" altLang="tr-TR" sz="1800" b="1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333" name="Metin kutusu 24"/>
          <p:cNvSpPr txBox="1">
            <a:spLocks noChangeArrowheads="1"/>
          </p:cNvSpPr>
          <p:nvPr/>
        </p:nvSpPr>
        <p:spPr bwMode="auto">
          <a:xfrm>
            <a:off x="4646613" y="1847850"/>
            <a:ext cx="717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THS 7</a:t>
            </a:r>
            <a:endParaRPr kumimoji="0" lang="en-GB" altLang="tr-T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334" name="Metin kutusu 25"/>
          <p:cNvSpPr txBox="1">
            <a:spLocks noChangeArrowheads="1"/>
          </p:cNvSpPr>
          <p:nvPr/>
        </p:nvSpPr>
        <p:spPr bwMode="auto">
          <a:xfrm>
            <a:off x="4649788" y="1081088"/>
            <a:ext cx="715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THS 8</a:t>
            </a:r>
            <a:endParaRPr kumimoji="0" lang="en-GB" altLang="tr-T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335" name="Metin kutusu 26"/>
          <p:cNvSpPr txBox="1">
            <a:spLocks noChangeArrowheads="1"/>
          </p:cNvSpPr>
          <p:nvPr/>
        </p:nvSpPr>
        <p:spPr bwMode="auto">
          <a:xfrm>
            <a:off x="4649788" y="773113"/>
            <a:ext cx="715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THS 9</a:t>
            </a:r>
            <a:endParaRPr kumimoji="0" lang="en-GB" altLang="tr-TR" sz="1800" b="1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Dikdörtgen 27"/>
          <p:cNvSpPr>
            <a:spLocks noChangeArrowheads="1"/>
          </p:cNvSpPr>
          <p:nvPr/>
        </p:nvSpPr>
        <p:spPr bwMode="auto">
          <a:xfrm>
            <a:off x="5937250" y="5684838"/>
            <a:ext cx="2652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Temel Teknoloji Geliştirme</a:t>
            </a:r>
            <a:endParaRPr kumimoji="0" lang="en-GB" altLang="tr-TR" sz="1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Beşgen 28"/>
          <p:cNvSpPr/>
          <p:nvPr/>
        </p:nvSpPr>
        <p:spPr>
          <a:xfrm rot="16200000">
            <a:off x="2401888" y="1352550"/>
            <a:ext cx="2484438" cy="1055687"/>
          </a:xfrm>
          <a:prstGeom prst="homePlate">
            <a:avLst>
              <a:gd name="adj" fmla="val 7291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Metin kutusu 29"/>
          <p:cNvSpPr txBox="1">
            <a:spLocks noChangeArrowheads="1"/>
          </p:cNvSpPr>
          <p:nvPr/>
        </p:nvSpPr>
        <p:spPr bwMode="auto">
          <a:xfrm>
            <a:off x="3013075" y="1547813"/>
            <a:ext cx="125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İş Geliştirme</a:t>
            </a:r>
            <a:endParaRPr kumimoji="0" lang="en-GB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Beşgen 30"/>
          <p:cNvSpPr/>
          <p:nvPr/>
        </p:nvSpPr>
        <p:spPr>
          <a:xfrm rot="16200000">
            <a:off x="2257426" y="3149600"/>
            <a:ext cx="2773362" cy="1055687"/>
          </a:xfrm>
          <a:prstGeom prst="homePlate">
            <a:avLst>
              <a:gd name="adj" fmla="val 7291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Metin kutusu 31"/>
          <p:cNvSpPr txBox="1">
            <a:spLocks noChangeArrowheads="1"/>
          </p:cNvSpPr>
          <p:nvPr/>
        </p:nvSpPr>
        <p:spPr bwMode="auto">
          <a:xfrm>
            <a:off x="3005138" y="3230563"/>
            <a:ext cx="125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Teknoloji Geliştirme</a:t>
            </a:r>
            <a:endParaRPr kumimoji="0" lang="en-GB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Beşgen 32"/>
          <p:cNvSpPr/>
          <p:nvPr/>
        </p:nvSpPr>
        <p:spPr>
          <a:xfrm rot="16200000">
            <a:off x="2386806" y="4899819"/>
            <a:ext cx="2516188" cy="1054100"/>
          </a:xfrm>
          <a:prstGeom prst="homePlate">
            <a:avLst>
              <a:gd name="adj" fmla="val 72919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Metin kutusu 33"/>
          <p:cNvSpPr txBox="1">
            <a:spLocks noChangeArrowheads="1"/>
          </p:cNvSpPr>
          <p:nvPr/>
        </p:nvSpPr>
        <p:spPr bwMode="auto">
          <a:xfrm>
            <a:off x="2995613" y="5700713"/>
            <a:ext cx="125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Bilgi Geliştirme</a:t>
            </a:r>
            <a:endParaRPr kumimoji="0" lang="en-GB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" name="Beşgen 34"/>
          <p:cNvSpPr/>
          <p:nvPr/>
        </p:nvSpPr>
        <p:spPr>
          <a:xfrm rot="16200000">
            <a:off x="1293019" y="1353344"/>
            <a:ext cx="2484438" cy="1054100"/>
          </a:xfrm>
          <a:prstGeom prst="homePlate">
            <a:avLst>
              <a:gd name="adj" fmla="val 7291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Metin kutusu 35"/>
          <p:cNvSpPr txBox="1">
            <a:spLocks noChangeArrowheads="1"/>
          </p:cNvSpPr>
          <p:nvPr/>
        </p:nvSpPr>
        <p:spPr bwMode="auto">
          <a:xfrm>
            <a:off x="1908175" y="1470025"/>
            <a:ext cx="125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Sanayi</a:t>
            </a:r>
            <a:endParaRPr kumimoji="0" lang="en-GB" altLang="tr-T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7" name="Beşgen 36"/>
          <p:cNvSpPr/>
          <p:nvPr/>
        </p:nvSpPr>
        <p:spPr>
          <a:xfrm rot="16200000">
            <a:off x="836613" y="3203575"/>
            <a:ext cx="3397250" cy="1054100"/>
          </a:xfrm>
          <a:prstGeom prst="homePlate">
            <a:avLst>
              <a:gd name="adj" fmla="val 7291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Metin kutusu 37"/>
          <p:cNvSpPr txBox="1">
            <a:spLocks noChangeArrowheads="1"/>
          </p:cNvSpPr>
          <p:nvPr/>
        </p:nvSpPr>
        <p:spPr bwMode="auto">
          <a:xfrm>
            <a:off x="1895475" y="3230563"/>
            <a:ext cx="12525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ÜSİ</a:t>
            </a:r>
            <a:endParaRPr kumimoji="0" lang="tr-TR" altLang="tr-TR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(Uygulamalı Araştırma)</a:t>
            </a:r>
            <a:endParaRPr kumimoji="0" lang="en-GB" altLang="tr-TR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" name="Beşgen 38"/>
          <p:cNvSpPr/>
          <p:nvPr/>
        </p:nvSpPr>
        <p:spPr>
          <a:xfrm rot="16200000">
            <a:off x="1388269" y="5017294"/>
            <a:ext cx="2281238" cy="1054100"/>
          </a:xfrm>
          <a:prstGeom prst="homePlate">
            <a:avLst>
              <a:gd name="adj" fmla="val 72919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Metin kutusu 39"/>
          <p:cNvSpPr txBox="1">
            <a:spLocks noChangeArrowheads="1"/>
          </p:cNvSpPr>
          <p:nvPr/>
        </p:nvSpPr>
        <p:spPr bwMode="auto">
          <a:xfrm>
            <a:off x="1881188" y="5675313"/>
            <a:ext cx="12509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Akademi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(Temel Araştırma)</a:t>
            </a:r>
            <a:endParaRPr kumimoji="0" lang="en-GB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Beşgen 40"/>
          <p:cNvSpPr/>
          <p:nvPr/>
        </p:nvSpPr>
        <p:spPr>
          <a:xfrm rot="16200000">
            <a:off x="167481" y="1353344"/>
            <a:ext cx="2484438" cy="1054100"/>
          </a:xfrm>
          <a:prstGeom prst="homePlate">
            <a:avLst>
              <a:gd name="adj" fmla="val 7291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Metin kutusu 41"/>
          <p:cNvSpPr txBox="1">
            <a:spLocks noChangeArrowheads="1"/>
          </p:cNvSpPr>
          <p:nvPr/>
        </p:nvSpPr>
        <p:spPr bwMode="auto">
          <a:xfrm>
            <a:off x="769938" y="1470025"/>
            <a:ext cx="1252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Gerçek Ortam</a:t>
            </a:r>
            <a:endParaRPr kumimoji="0" lang="en-GB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Beşgen 42"/>
          <p:cNvSpPr/>
          <p:nvPr/>
        </p:nvSpPr>
        <p:spPr>
          <a:xfrm rot="16200000">
            <a:off x="23019" y="3150394"/>
            <a:ext cx="2773362" cy="1054100"/>
          </a:xfrm>
          <a:prstGeom prst="homePlate">
            <a:avLst>
              <a:gd name="adj" fmla="val 7291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Metin kutusu 43"/>
          <p:cNvSpPr txBox="1">
            <a:spLocks noChangeArrowheads="1"/>
          </p:cNvSpPr>
          <p:nvPr/>
        </p:nvSpPr>
        <p:spPr bwMode="auto">
          <a:xfrm>
            <a:off x="769938" y="3230563"/>
            <a:ext cx="1252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Simüle Edilmiş Ortam</a:t>
            </a:r>
            <a:endParaRPr kumimoji="0" lang="en-GB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" name="Beşgen 44"/>
          <p:cNvSpPr/>
          <p:nvPr/>
        </p:nvSpPr>
        <p:spPr>
          <a:xfrm rot="16200000">
            <a:off x="153194" y="4899819"/>
            <a:ext cx="2516188" cy="1054100"/>
          </a:xfrm>
          <a:prstGeom prst="homePlate">
            <a:avLst>
              <a:gd name="adj" fmla="val 72919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Metin kutusu 45"/>
          <p:cNvSpPr txBox="1">
            <a:spLocks noChangeArrowheads="1"/>
          </p:cNvSpPr>
          <p:nvPr/>
        </p:nvSpPr>
        <p:spPr bwMode="auto">
          <a:xfrm>
            <a:off x="798513" y="5656263"/>
            <a:ext cx="1252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Araştırma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Ortamı</a:t>
            </a:r>
            <a:endParaRPr kumimoji="0" lang="en-GB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Sağ Köşeli Ayraç 46"/>
          <p:cNvSpPr/>
          <p:nvPr/>
        </p:nvSpPr>
        <p:spPr>
          <a:xfrm>
            <a:off x="5788025" y="4803775"/>
            <a:ext cx="117475" cy="14986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Sağ Köşeli Ayraç 47"/>
          <p:cNvSpPr/>
          <p:nvPr/>
        </p:nvSpPr>
        <p:spPr>
          <a:xfrm>
            <a:off x="5937250" y="4232275"/>
            <a:ext cx="117475" cy="1498600"/>
          </a:xfrm>
          <a:prstGeom prst="rightBracke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Dikdörtgen 48"/>
          <p:cNvSpPr>
            <a:spLocks noChangeArrowheads="1"/>
          </p:cNvSpPr>
          <p:nvPr/>
        </p:nvSpPr>
        <p:spPr bwMode="auto">
          <a:xfrm>
            <a:off x="6054725" y="4929188"/>
            <a:ext cx="2741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Uygulanabilirliğin Kanıtlanması</a:t>
            </a:r>
            <a:endParaRPr kumimoji="0" lang="en-GB" altLang="tr-T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5614988" y="3679825"/>
            <a:ext cx="2693987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Teknoloji Gösterimi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" name="Sağ Köşeli Ayraç 50"/>
          <p:cNvSpPr/>
          <p:nvPr/>
        </p:nvSpPr>
        <p:spPr>
          <a:xfrm>
            <a:off x="5473700" y="3122613"/>
            <a:ext cx="141288" cy="1844675"/>
          </a:xfrm>
          <a:prstGeom prst="rightBracke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Sağ Köşeli Ayraç 51"/>
          <p:cNvSpPr/>
          <p:nvPr/>
        </p:nvSpPr>
        <p:spPr>
          <a:xfrm>
            <a:off x="5688013" y="2551113"/>
            <a:ext cx="150812" cy="687387"/>
          </a:xfrm>
          <a:prstGeom prst="rightBracke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Dikdörtgen 52"/>
          <p:cNvSpPr>
            <a:spLocks noChangeArrowheads="1"/>
          </p:cNvSpPr>
          <p:nvPr/>
        </p:nvSpPr>
        <p:spPr bwMode="auto">
          <a:xfrm>
            <a:off x="5891213" y="2592388"/>
            <a:ext cx="3213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Teknoloji geliştirme ve Prototipler</a:t>
            </a:r>
            <a:endParaRPr kumimoji="0" lang="en-GB" altLang="tr-TR" sz="1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4" name="Dikdörtgen 53"/>
          <p:cNvSpPr>
            <a:spLocks noChangeArrowheads="1"/>
          </p:cNvSpPr>
          <p:nvPr/>
        </p:nvSpPr>
        <p:spPr bwMode="auto">
          <a:xfrm>
            <a:off x="5602288" y="1708150"/>
            <a:ext cx="1881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Pilot Planlama ve Ölçek Artırımı</a:t>
            </a:r>
            <a:endParaRPr kumimoji="0" lang="en-GB" altLang="tr-TR" sz="18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5" name="Sağ Köşeli Ayraç 54"/>
          <p:cNvSpPr/>
          <p:nvPr/>
        </p:nvSpPr>
        <p:spPr>
          <a:xfrm>
            <a:off x="5473700" y="1265238"/>
            <a:ext cx="128588" cy="141763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Sağ Köşeli Ayraç 55"/>
          <p:cNvSpPr/>
          <p:nvPr/>
        </p:nvSpPr>
        <p:spPr>
          <a:xfrm>
            <a:off x="5372100" y="949325"/>
            <a:ext cx="136525" cy="1166813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ikdörtgen 56"/>
          <p:cNvSpPr>
            <a:spLocks noChangeArrowheads="1"/>
          </p:cNvSpPr>
          <p:nvPr/>
        </p:nvSpPr>
        <p:spPr bwMode="auto">
          <a:xfrm>
            <a:off x="5524500" y="893763"/>
            <a:ext cx="321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Pazara Sunma ve Ticarileşme</a:t>
            </a:r>
            <a:endParaRPr kumimoji="0" lang="en-GB" altLang="tr-TR" sz="1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8" name="Beşgen 57"/>
          <p:cNvSpPr/>
          <p:nvPr/>
        </p:nvSpPr>
        <p:spPr>
          <a:xfrm rot="16200000">
            <a:off x="7759700" y="1190625"/>
            <a:ext cx="2484438" cy="1385888"/>
          </a:xfrm>
          <a:prstGeom prst="homePlate">
            <a:avLst>
              <a:gd name="adj" fmla="val 7291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Metin kutusu 58"/>
          <p:cNvSpPr txBox="1">
            <a:spLocks noChangeArrowheads="1"/>
          </p:cNvSpPr>
          <p:nvPr/>
        </p:nvSpPr>
        <p:spPr bwMode="auto">
          <a:xfrm>
            <a:off x="8386763" y="1385888"/>
            <a:ext cx="125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ATAP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Teknopark</a:t>
            </a:r>
          </a:p>
        </p:txBody>
      </p:sp>
      <p:sp>
        <p:nvSpPr>
          <p:cNvPr id="60" name="Beşgen 59"/>
          <p:cNvSpPr/>
          <p:nvPr/>
        </p:nvSpPr>
        <p:spPr>
          <a:xfrm rot="16200000">
            <a:off x="7526338" y="2898775"/>
            <a:ext cx="2951162" cy="1385888"/>
          </a:xfrm>
          <a:prstGeom prst="homePlate">
            <a:avLst>
              <a:gd name="adj" fmla="val 7291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Metin kutusu 60"/>
          <p:cNvSpPr txBox="1">
            <a:spLocks noChangeArrowheads="1"/>
          </p:cNvSpPr>
          <p:nvPr/>
        </p:nvSpPr>
        <p:spPr bwMode="auto">
          <a:xfrm>
            <a:off x="8375650" y="3387725"/>
            <a:ext cx="1252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ARİNKOM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TTO</a:t>
            </a:r>
            <a:endParaRPr kumimoji="0" lang="en-GB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2" name="Beşgen 61"/>
          <p:cNvSpPr/>
          <p:nvPr/>
        </p:nvSpPr>
        <p:spPr>
          <a:xfrm rot="16200000">
            <a:off x="7674769" y="4668044"/>
            <a:ext cx="2654300" cy="1385888"/>
          </a:xfrm>
          <a:prstGeom prst="homePlate">
            <a:avLst>
              <a:gd name="adj" fmla="val 72919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Metin kutusu 62"/>
          <p:cNvSpPr txBox="1">
            <a:spLocks noChangeArrowheads="1"/>
          </p:cNvSpPr>
          <p:nvPr/>
        </p:nvSpPr>
        <p:spPr bwMode="auto">
          <a:xfrm>
            <a:off x="8308975" y="5210175"/>
            <a:ext cx="1479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Üniversitenin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Birimleri</a:t>
            </a:r>
            <a:endParaRPr kumimoji="0" lang="en-GB" altLang="tr-T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808038" y="39688"/>
            <a:ext cx="9099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BİLİM, TEKNOLOJİ ve YENİLİK: BİLİMDEN ÜRÜNE – THS (TRL)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5" name="Resim 1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88" y="39689"/>
            <a:ext cx="596114" cy="56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7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6329" grpId="0"/>
      <p:bldP spid="56330" grpId="0"/>
      <p:bldP spid="56331" grpId="0"/>
      <p:bldP spid="56332" grpId="0"/>
      <p:bldP spid="56333" grpId="0"/>
      <p:bldP spid="56334" grpId="0"/>
      <p:bldP spid="56335" grpId="0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5" grpId="0" animBg="1"/>
      <p:bldP spid="46" grpId="0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  <p:bldP spid="55" grpId="0" animBg="1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</p:bldLst>
  </p:timing>
</p:sld>
</file>

<file path=ppt/theme/theme1.xml><?xml version="1.0" encoding="utf-8"?>
<a:theme xmlns:a="http://schemas.openxmlformats.org/drawingml/2006/main" name="1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Geniş ekran</PresentationFormat>
  <Paragraphs>35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14_Office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SERVET TURAN</dc:creator>
  <cp:lastModifiedBy>SERVET TURAN</cp:lastModifiedBy>
  <cp:revision>1</cp:revision>
  <dcterms:created xsi:type="dcterms:W3CDTF">2022-03-14T11:52:18Z</dcterms:created>
  <dcterms:modified xsi:type="dcterms:W3CDTF">2022-03-14T11:52:56Z</dcterms:modified>
</cp:coreProperties>
</file>