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14" y="10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6153AF-5E94-468F-BA19-93E20C71D504}" type="datetime1"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14.03.2022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ESTÜ-DDK-09.02.2019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8A5EF-E8DF-4161-970B-8F93EB22F320}" type="slidenum"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2809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D20638-FE93-442E-BD47-BD83C1A738F6}" type="datetime1"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14.03.2022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ESTÜ-DDK-09.02.2019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A234E3-3791-47E6-9CC6-A3393D26A8AF}" type="slidenum"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8217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BE9729-F283-40F8-9E5E-972DEC05D748}" type="datetime1"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14.03.2022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ESTÜ-DDK-09.02.2019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E7C0D7-BDB6-4F09-8866-C4AE80E2D008}" type="slidenum"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7780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7AC72C-1B0F-44B6-A667-9C9780CCCD66}" type="datetime1"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14.03.2022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ESTÜ-DDK-09.02.2019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EF2EF2-535A-4C2C-B175-91EE5F6E8CEC}" type="slidenum"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3871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79DBDB-A234-4F76-94AD-0A16895CB671}" type="datetime1"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14.03.2022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ESTÜ-DDK-09.02.2019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48B660-4AB1-4A26-8891-83999E5CB611}" type="slidenum"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9293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6AA07F-BD6F-4C4A-8F5A-8F3A67041711}" type="datetime1"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14.03.2022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ESTÜ-DDK-09.02.2019</a:t>
            </a: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E8192B-0925-4A51-9F72-618F65AC1BA9}" type="slidenum"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1065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62D527-CD34-493B-B312-6188235B7518}" type="datetime1"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14.03.2022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ESTÜ-DDK-09.02.2019</a:t>
            </a:r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FAD6D0-0E7D-4A6B-9A8A-F5448D02E63A}" type="slidenum"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8818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E527F2-22EB-4FB0-8E06-B24AAF751A06}" type="datetime1"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14.03.2022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ESTÜ-DDK-09.02.2019</a:t>
            </a:r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1203EB-FFE0-44CB-A59B-EE5BE4E24C21}" type="slidenum"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455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F35BE2-244C-48EA-9B84-1394584D039D}" type="datetime1"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14.03.2022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ESTÜ-DDK-09.02.2019</a:t>
            </a:r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38E4D3-BD6C-40EC-99F1-EF8A861FCA14}" type="slidenum"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2462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F897EC-ECA7-44B1-981E-0D51462B7A98}" type="datetime1"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14.03.2022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ESTÜ-DDK-09.02.2019</a:t>
            </a: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8ED092-5DAE-4F06-B3E1-C210D9A6DB23}" type="slidenum"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8858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957426-C599-4A14-924F-1D8FE415B330}" type="datetime1"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14.03.2022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ESTÜ-DDK-09.02.2019</a:t>
            </a: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237BD0-8F42-44C5-818E-10B87AFE285F}" type="slidenum"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3771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Başlık Yer Tutucusu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başlık stili için tıklatın</a:t>
            </a:r>
          </a:p>
        </p:txBody>
      </p:sp>
      <p:sp>
        <p:nvSpPr>
          <p:cNvPr id="8195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metin stillerini düzenle</a:t>
            </a:r>
          </a:p>
          <a:p>
            <a:pPr lvl="1"/>
            <a:r>
              <a:rPr lang="tr-TR" altLang="en-US" smtClean="0"/>
              <a:t>İkinci düzey</a:t>
            </a:r>
          </a:p>
          <a:p>
            <a:pPr lvl="2"/>
            <a:r>
              <a:rPr lang="tr-TR" altLang="en-US" smtClean="0"/>
              <a:t>Üçüncü düzey</a:t>
            </a:r>
          </a:p>
          <a:p>
            <a:pPr lvl="3"/>
            <a:r>
              <a:rPr lang="tr-TR" altLang="en-US" smtClean="0"/>
              <a:t>Dördüncü düzey</a:t>
            </a:r>
          </a:p>
          <a:p>
            <a:pPr lvl="4"/>
            <a:r>
              <a:rPr lang="tr-TR" altLang="en-US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A2C1BC-8AD5-464E-8E48-ACFD84196826}" type="datetime1"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14.03.2022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ESTÜ-DDK-09.02.2019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6F0A66-8C30-4004-AA38-EE38C82C007F}" type="slidenum"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0731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6621330" y="2016107"/>
            <a:ext cx="3874074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non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1200" cap="none" spc="0" normalizeH="0" baseline="0" noProof="0" dirty="0">
                <a:ln/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Patent başvurusu</a:t>
            </a:r>
          </a:p>
        </p:txBody>
      </p:sp>
      <p:sp>
        <p:nvSpPr>
          <p:cNvPr id="3" name="Dikdörtgen 2"/>
          <p:cNvSpPr/>
          <p:nvPr/>
        </p:nvSpPr>
        <p:spPr>
          <a:xfrm>
            <a:off x="4529095" y="3084152"/>
            <a:ext cx="5976123" cy="523220"/>
          </a:xfrm>
          <a:prstGeom prst="rect">
            <a:avLst/>
          </a:prstGeom>
          <a:solidFill>
            <a:srgbClr val="66FFFF"/>
          </a:solidFill>
        </p:spPr>
        <p:txBody>
          <a:bodyPr wrap="non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dirty="0">
                <a:ln/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Üniversite patente başvurduktan sonra</a:t>
            </a:r>
          </a:p>
        </p:txBody>
      </p:sp>
      <p:sp>
        <p:nvSpPr>
          <p:cNvPr id="4" name="Dikdörtgen 3"/>
          <p:cNvSpPr/>
          <p:nvPr/>
        </p:nvSpPr>
        <p:spPr>
          <a:xfrm>
            <a:off x="4930996" y="4882904"/>
            <a:ext cx="5560725" cy="584775"/>
          </a:xfrm>
          <a:prstGeom prst="rect">
            <a:avLst/>
          </a:prstGeom>
          <a:solidFill>
            <a:srgbClr val="66FFFF"/>
          </a:solidFill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>
                <a:ln/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1005 Projesine Dönüştürülmesi</a:t>
            </a:r>
          </a:p>
        </p:txBody>
      </p:sp>
      <p:sp>
        <p:nvSpPr>
          <p:cNvPr id="6" name="Dikdörtgen 5"/>
          <p:cNvSpPr/>
          <p:nvPr/>
        </p:nvSpPr>
        <p:spPr>
          <a:xfrm>
            <a:off x="4930996" y="5679385"/>
            <a:ext cx="5558185" cy="584775"/>
          </a:xfrm>
          <a:prstGeom prst="rect">
            <a:avLst/>
          </a:prstGeom>
          <a:solidFill>
            <a:srgbClr val="66FFFF"/>
          </a:solidFill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>
                <a:ln/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USİP Projesine Dönüştürülmesi</a:t>
            </a:r>
          </a:p>
        </p:txBody>
      </p:sp>
      <p:sp>
        <p:nvSpPr>
          <p:cNvPr id="7" name="Dikdörtgen 6"/>
          <p:cNvSpPr/>
          <p:nvPr/>
        </p:nvSpPr>
        <p:spPr>
          <a:xfrm>
            <a:off x="2367529" y="43352"/>
            <a:ext cx="6037230" cy="83099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non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800" b="1" i="0" u="none" strike="noStrike" kern="1200" cap="none" spc="0" normalizeH="0" baseline="0" noProof="0" dirty="0">
                <a:ln/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Makale mi? Patent mi?</a:t>
            </a:r>
          </a:p>
        </p:txBody>
      </p:sp>
      <p:sp>
        <p:nvSpPr>
          <p:cNvPr id="8" name="Dikdörtgen 7"/>
          <p:cNvSpPr/>
          <p:nvPr/>
        </p:nvSpPr>
        <p:spPr>
          <a:xfrm>
            <a:off x="235958" y="959734"/>
            <a:ext cx="5416034" cy="1077218"/>
          </a:xfrm>
          <a:prstGeom prst="rect">
            <a:avLst/>
          </a:prstGeom>
          <a:solidFill>
            <a:srgbClr val="66FFFF"/>
          </a:solidFill>
        </p:spPr>
        <p:txBody>
          <a:bodyPr wrap="non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>
                <a:ln/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Makale patent olabilir mi?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>
                <a:ln/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Sanayi işbirliği başlatabilir mi?</a:t>
            </a:r>
          </a:p>
        </p:txBody>
      </p:sp>
      <p:sp>
        <p:nvSpPr>
          <p:cNvPr id="9" name="Dikdörtgen 8"/>
          <p:cNvSpPr/>
          <p:nvPr/>
        </p:nvSpPr>
        <p:spPr>
          <a:xfrm>
            <a:off x="6472127" y="965383"/>
            <a:ext cx="4033091" cy="5847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non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>
                <a:ln/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ARİNKOM ile Görüşme</a:t>
            </a:r>
          </a:p>
        </p:txBody>
      </p:sp>
      <p:sp>
        <p:nvSpPr>
          <p:cNvPr id="2" name="Çentikli Sağ Ok 1"/>
          <p:cNvSpPr/>
          <p:nvPr/>
        </p:nvSpPr>
        <p:spPr>
          <a:xfrm>
            <a:off x="5448300" y="1030288"/>
            <a:ext cx="1031875" cy="48577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Çentikli Sağ Ok 14"/>
          <p:cNvSpPr/>
          <p:nvPr/>
        </p:nvSpPr>
        <p:spPr>
          <a:xfrm rot="5400000">
            <a:off x="9105900" y="1616075"/>
            <a:ext cx="649288" cy="48418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4930995" y="3966662"/>
            <a:ext cx="5558185" cy="584775"/>
          </a:xfrm>
          <a:prstGeom prst="rect">
            <a:avLst/>
          </a:prstGeom>
          <a:solidFill>
            <a:srgbClr val="66FFFF"/>
          </a:solidFill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>
                <a:ln/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Makale basımı için girişim</a:t>
            </a:r>
          </a:p>
        </p:txBody>
      </p:sp>
      <p:sp>
        <p:nvSpPr>
          <p:cNvPr id="17" name="Dikdörtgen 16"/>
          <p:cNvSpPr/>
          <p:nvPr/>
        </p:nvSpPr>
        <p:spPr>
          <a:xfrm>
            <a:off x="243402" y="2183470"/>
            <a:ext cx="3608167" cy="83099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non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800" b="1" i="0" u="none" strike="noStrike" kern="1200" cap="none" spc="0" normalizeH="0" baseline="0" noProof="0" dirty="0">
                <a:ln/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Patent Olmaz</a:t>
            </a:r>
          </a:p>
        </p:txBody>
      </p:sp>
      <p:sp>
        <p:nvSpPr>
          <p:cNvPr id="18" name="Çentikli Sağ Ok 17"/>
          <p:cNvSpPr/>
          <p:nvPr/>
        </p:nvSpPr>
        <p:spPr>
          <a:xfrm rot="9831038">
            <a:off x="3775075" y="1928813"/>
            <a:ext cx="3665538" cy="48577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Dikdörtgen 19"/>
          <p:cNvSpPr/>
          <p:nvPr/>
        </p:nvSpPr>
        <p:spPr>
          <a:xfrm>
            <a:off x="267070" y="3555628"/>
            <a:ext cx="3323785" cy="1077218"/>
          </a:xfrm>
          <a:prstGeom prst="rect">
            <a:avLst/>
          </a:prstGeom>
          <a:solidFill>
            <a:srgbClr val="66FFFF"/>
          </a:solidFill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>
                <a:ln/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Önce Yüksek Etki Değerli Dergi</a:t>
            </a:r>
          </a:p>
        </p:txBody>
      </p:sp>
      <p:sp>
        <p:nvSpPr>
          <p:cNvPr id="22" name="Dikdörtgen 21"/>
          <p:cNvSpPr/>
          <p:nvPr/>
        </p:nvSpPr>
        <p:spPr>
          <a:xfrm>
            <a:off x="267070" y="5111560"/>
            <a:ext cx="4485107" cy="1077218"/>
          </a:xfrm>
          <a:prstGeom prst="rect">
            <a:avLst/>
          </a:prstGeom>
          <a:solidFill>
            <a:srgbClr val="66FFFF"/>
          </a:solidFill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>
                <a:ln/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Sonra «</a:t>
            </a:r>
            <a:r>
              <a:rPr kumimoji="0" lang="tr-TR" sz="3200" b="1" i="0" u="none" strike="noStrike" kern="1200" cap="none" spc="0" normalizeH="0" baseline="0" noProof="0" dirty="0" err="1">
                <a:ln/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azacık</a:t>
            </a:r>
            <a:r>
              <a:rPr kumimoji="0" lang="tr-TR" sz="3200" b="1" i="0" u="none" strike="noStrike" kern="1200" cap="none" spc="0" normalizeH="0" baseline="0" noProof="0" dirty="0">
                <a:ln/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az» Yüksek Etki Değerli Dergi</a:t>
            </a:r>
          </a:p>
        </p:txBody>
      </p:sp>
      <p:sp>
        <p:nvSpPr>
          <p:cNvPr id="19" name="Çentikli Sağ Ok 18"/>
          <p:cNvSpPr/>
          <p:nvPr/>
        </p:nvSpPr>
        <p:spPr>
          <a:xfrm rot="5400000">
            <a:off x="1468438" y="3100388"/>
            <a:ext cx="650875" cy="48577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Çentikli Sağ Ok 20"/>
          <p:cNvSpPr/>
          <p:nvPr/>
        </p:nvSpPr>
        <p:spPr>
          <a:xfrm rot="5400000">
            <a:off x="1462882" y="4601369"/>
            <a:ext cx="649287" cy="48577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Çentikli Sağ Ok 22"/>
          <p:cNvSpPr/>
          <p:nvPr/>
        </p:nvSpPr>
        <p:spPr>
          <a:xfrm rot="5400000">
            <a:off x="9105900" y="2681288"/>
            <a:ext cx="649287" cy="48418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Çentikli Sağ Ok 23"/>
          <p:cNvSpPr/>
          <p:nvPr/>
        </p:nvSpPr>
        <p:spPr>
          <a:xfrm rot="10800000">
            <a:off x="3467100" y="4057650"/>
            <a:ext cx="1587500" cy="48577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Çentikli Sağ Ok 24"/>
          <p:cNvSpPr/>
          <p:nvPr/>
        </p:nvSpPr>
        <p:spPr>
          <a:xfrm rot="5400000">
            <a:off x="7853363" y="3549650"/>
            <a:ext cx="461962" cy="48418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Çentikli Sağ Ok 25"/>
          <p:cNvSpPr/>
          <p:nvPr/>
        </p:nvSpPr>
        <p:spPr>
          <a:xfrm rot="5400000">
            <a:off x="7896225" y="4535488"/>
            <a:ext cx="461963" cy="48418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Çentikli Sağ Ok 26"/>
          <p:cNvSpPr/>
          <p:nvPr/>
        </p:nvSpPr>
        <p:spPr>
          <a:xfrm rot="5400000">
            <a:off x="7896226" y="5375275"/>
            <a:ext cx="461962" cy="48418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Dikdörtgen 27"/>
          <p:cNvSpPr/>
          <p:nvPr/>
        </p:nvSpPr>
        <p:spPr>
          <a:xfrm>
            <a:off x="267070" y="6161960"/>
            <a:ext cx="10238148" cy="5847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>
                <a:ln/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Araştırma ve Lisansüstü Süreçler Direktörlüğü</a:t>
            </a:r>
          </a:p>
        </p:txBody>
      </p:sp>
      <p:grpSp>
        <p:nvGrpSpPr>
          <p:cNvPr id="131096" name="Grup 28"/>
          <p:cNvGrpSpPr>
            <a:grpSpLocks/>
          </p:cNvGrpSpPr>
          <p:nvPr/>
        </p:nvGrpSpPr>
        <p:grpSpPr bwMode="auto">
          <a:xfrm>
            <a:off x="10472738" y="65088"/>
            <a:ext cx="842962" cy="6769100"/>
            <a:chOff x="10108770" y="89107"/>
            <a:chExt cx="842962" cy="6768893"/>
          </a:xfrm>
        </p:grpSpPr>
        <p:grpSp>
          <p:nvGrpSpPr>
            <p:cNvPr id="131097" name="Grup 20"/>
            <p:cNvGrpSpPr>
              <a:grpSpLocks/>
            </p:cNvGrpSpPr>
            <p:nvPr/>
          </p:nvGrpSpPr>
          <p:grpSpPr bwMode="auto">
            <a:xfrm>
              <a:off x="10236206" y="523728"/>
              <a:ext cx="581026" cy="6334272"/>
              <a:chOff x="9144354" y="581218"/>
              <a:chExt cx="580989" cy="6227352"/>
            </a:xfrm>
          </p:grpSpPr>
          <p:sp>
            <p:nvSpPr>
              <p:cNvPr id="32" name="Dikdörtgen 31"/>
              <p:cNvSpPr/>
              <p:nvPr/>
            </p:nvSpPr>
            <p:spPr>
              <a:xfrm>
                <a:off x="9143918" y="581553"/>
                <a:ext cx="257159" cy="6227017"/>
              </a:xfrm>
              <a:prstGeom prst="rect">
                <a:avLst/>
              </a:prstGeom>
              <a:solidFill>
                <a:srgbClr val="9900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3" name="Dikdörtgen 32"/>
              <p:cNvSpPr/>
              <p:nvPr/>
            </p:nvSpPr>
            <p:spPr>
              <a:xfrm>
                <a:off x="9466160" y="581553"/>
                <a:ext cx="258747" cy="6227017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pic>
          <p:nvPicPr>
            <p:cNvPr id="131098" name="Resim 15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08770" y="89107"/>
              <a:ext cx="842962" cy="800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2741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  <p:bldP spid="18" grpId="0" animBg="1"/>
      <p:bldP spid="19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theme/theme1.xml><?xml version="1.0" encoding="utf-8"?>
<a:theme xmlns:a="http://schemas.openxmlformats.org/drawingml/2006/main" name="1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Geniş ekran</PresentationFormat>
  <Paragraphs>13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11_Office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SERVET TURAN</dc:creator>
  <cp:lastModifiedBy>SERVET TURAN</cp:lastModifiedBy>
  <cp:revision>1</cp:revision>
  <dcterms:created xsi:type="dcterms:W3CDTF">2022-03-14T12:05:53Z</dcterms:created>
  <dcterms:modified xsi:type="dcterms:W3CDTF">2022-03-14T12:06:16Z</dcterms:modified>
</cp:coreProperties>
</file>