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4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BAC75-34D9-45F6-ADB2-10EF040BFF1D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0F58D7-59C7-46A0-9BE6-F6B9BCFF715F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08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AED43E-DF27-4BBB-88E7-C9F4D16B3BA4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F2D96-9F91-4EEC-B7EE-DA8C66A87FB2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383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D3B7E8-85AA-4A24-8CDB-8AC0DAEA84EF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ED114-102C-4A8F-95E7-0094C8848847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938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77E5DA-EED2-4448-BE45-2FABD1C43F58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08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F16B7A-AF6A-4EAA-8550-DCEDD3E18711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75CA51-8020-4A89-A150-88551D865747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326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53C7EC-65F7-4C1D-931F-72F637D2822E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19E4A5-8D46-432A-A3F9-DEC3CBE07FA2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24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97A184-198F-42FA-BE56-0E3BA1069315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AD2C1-2472-47D8-AC3C-AA92FD6229E8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264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7F886-0F3F-4823-A50C-F04F1DB41C4A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5F0C21-59BC-46F6-8CBB-7C32089C1595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613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EAA104-E982-4A89-BD27-AA0187A30396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072DE7-8A97-41F9-A440-684579D1AE1A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27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981857-A347-4AAB-8588-8E8B1FB98455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0BD1D9-F777-40F6-AABE-95CD55B858FF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13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F21ECB-9186-45F7-B6FB-2F9013DA0C6C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A654A3-3776-4D8B-A49E-5A948035B59B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992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D800AD-56B1-411D-921A-DADF47D2CE12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A966CC-0616-46B2-B64E-171581F6C53B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395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3A8F46-E4C9-443A-AB48-A1011B29E627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15C929-60AF-4791-A5C6-7416FA8F4EA8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48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/>
          <p:nvPr/>
        </p:nvSpPr>
        <p:spPr>
          <a:xfrm>
            <a:off x="849997" y="-215838"/>
            <a:ext cx="8901615" cy="111825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DOKTORA YOL HARİTASI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77220" y="468702"/>
            <a:ext cx="10363200" cy="587596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457200" marR="0" lvl="0" indent="-457200" algn="l" defTabSz="914400" rtl="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Az ders al, Cihaz kullanımı ö</a:t>
            </a: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ğren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Farklı seminer ve toplantılara katıl</a:t>
            </a:r>
          </a:p>
          <a:p>
            <a:pPr marL="457200" marR="0" lvl="0" indent="-457200" algn="l" defTabSz="914400" rtl="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Lisans derslerinde herhangi bir öğretim üyesine yardım et</a:t>
            </a:r>
          </a:p>
          <a:p>
            <a:pPr marL="457200" marR="0" lvl="0" indent="-457200" algn="l" defTabSz="914400" rtl="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İki kez BAP projesi yaz</a:t>
            </a:r>
          </a:p>
          <a:p>
            <a:pPr marL="457200" marR="0" lvl="0" indent="-457200" algn="l" defTabSz="914400" rtl="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TÜBİTAKa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proje yürütücüsü olarak proje yaz</a:t>
            </a:r>
          </a:p>
          <a:p>
            <a:pPr marL="457200" marR="0" lvl="0" indent="-457200" algn="l" defTabSz="914400" rtl="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Üniversite içi ve dışı işbirlikleri geliştir (TÜBİTAK Projeleri)</a:t>
            </a:r>
          </a:p>
          <a:p>
            <a:pPr marL="457200" marR="0" lvl="0" indent="-457200" algn="l" defTabSz="914400" rtl="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İlgili derneğe üye olmuştun zaten</a:t>
            </a:r>
          </a:p>
          <a:p>
            <a:pPr marL="457200" marR="0" lvl="0" indent="-457200" algn="l" defTabSz="914400" rtl="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Ödül ve bursları takip et</a:t>
            </a:r>
          </a:p>
          <a:p>
            <a:pPr marL="457200" marR="0" lvl="0" indent="-457200" algn="l" defTabSz="914400" rtl="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Sonuçları biran önce makaleye çevir ve yayınlanmasını sağla</a:t>
            </a:r>
          </a:p>
          <a:p>
            <a:pPr marL="457200" marR="0" lvl="0" indent="-457200" algn="l" defTabSz="914400" rtl="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H-indeksini artırmaya çalış</a:t>
            </a:r>
          </a:p>
          <a:p>
            <a:pPr marL="457200" marR="0" lvl="0" indent="-457200" algn="l" defTabSz="914400" rtl="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Researchgate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vb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mecralarda aktif ol 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8268568" y="857047"/>
            <a:ext cx="2071968" cy="6822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EĞİTİM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5897080" y="3910357"/>
            <a:ext cx="4525671" cy="605294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TOPLUMA HİZMET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6898524" y="5457248"/>
            <a:ext cx="3442012" cy="6052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ts val="4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ARAŞTIRMA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17476" y="6161960"/>
            <a:ext cx="9920286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Araştırma ve Lisansüstü Süreçler Direktörlüğü</a:t>
            </a:r>
          </a:p>
        </p:txBody>
      </p:sp>
      <p:grpSp>
        <p:nvGrpSpPr>
          <p:cNvPr id="66568" name="Grup 12"/>
          <p:cNvGrpSpPr>
            <a:grpSpLocks/>
          </p:cNvGrpSpPr>
          <p:nvPr/>
        </p:nvGrpSpPr>
        <p:grpSpPr bwMode="auto">
          <a:xfrm>
            <a:off x="10472738" y="65088"/>
            <a:ext cx="842962" cy="6769100"/>
            <a:chOff x="10108770" y="89107"/>
            <a:chExt cx="842962" cy="6768893"/>
          </a:xfrm>
        </p:grpSpPr>
        <p:grpSp>
          <p:nvGrpSpPr>
            <p:cNvPr id="66569" name="Grup 20"/>
            <p:cNvGrpSpPr>
              <a:grpSpLocks/>
            </p:cNvGrpSpPr>
            <p:nvPr/>
          </p:nvGrpSpPr>
          <p:grpSpPr bwMode="auto">
            <a:xfrm>
              <a:off x="10236206" y="523728"/>
              <a:ext cx="581026" cy="6334272"/>
              <a:chOff x="9144354" y="581218"/>
              <a:chExt cx="580989" cy="6227352"/>
            </a:xfrm>
          </p:grpSpPr>
          <p:sp>
            <p:nvSpPr>
              <p:cNvPr id="16" name="Dikdörtgen 15"/>
              <p:cNvSpPr/>
              <p:nvPr/>
            </p:nvSpPr>
            <p:spPr>
              <a:xfrm>
                <a:off x="9143918" y="581553"/>
                <a:ext cx="257159" cy="6227017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Dikdörtgen 18"/>
              <p:cNvSpPr/>
              <p:nvPr/>
            </p:nvSpPr>
            <p:spPr>
              <a:xfrm>
                <a:off x="9466160" y="581553"/>
                <a:ext cx="258747" cy="6227017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66570" name="Resim 15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08770" y="89107"/>
              <a:ext cx="842962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401543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Geniş ekran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1_Office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SERVET TURAN</dc:creator>
  <cp:lastModifiedBy>SERVET TURAN</cp:lastModifiedBy>
  <cp:revision>1</cp:revision>
  <dcterms:created xsi:type="dcterms:W3CDTF">2022-03-14T11:54:33Z</dcterms:created>
  <dcterms:modified xsi:type="dcterms:W3CDTF">2022-03-14T11:55:03Z</dcterms:modified>
</cp:coreProperties>
</file>