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4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079A4-C6AA-AC43-991D-7496CD97E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39AA99-8264-3E45-B2CA-C54EE0D09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C718C-FED5-1F44-96F7-C16FE40C4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541C65-B7B5-4C49-B34A-F91853FB03BD}" type="datetimeFigureOut">
              <a:rPr kumimoji="0" lang="en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03/14/2022</a:t>
            </a:fld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2A6FC-DAEF-F646-B603-D7F2FB54B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C4027-87FC-DB47-AB24-EFD71ECE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B4BF9C-20CE-4453-ADD5-F4B89CFA85A6}" type="slidenum">
              <a:rPr kumimoji="0" lang="en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998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0FF1B-530B-6347-85BD-F8B9E85E4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D232E7-8E4C-6242-BDE5-2F72A5F1C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C718C-FED5-1F44-96F7-C16FE40C4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541C65-B7B5-4C49-B34A-F91853FB03BD}" type="datetimeFigureOut">
              <a:rPr kumimoji="0" lang="en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03/14/2022</a:t>
            </a:fld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2A6FC-DAEF-F646-B603-D7F2FB54B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C4027-87FC-DB47-AB24-EFD71ECE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16F62F-3B33-42B4-BA86-20D7F80DEBE5}" type="slidenum">
              <a:rPr kumimoji="0" lang="en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83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91707F-F4E0-CF46-9007-5AD64F1AF3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8E0593-735E-D34F-B922-1CA3AF68B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C718C-FED5-1F44-96F7-C16FE40C4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541C65-B7B5-4C49-B34A-F91853FB03BD}" type="datetimeFigureOut">
              <a:rPr kumimoji="0" lang="en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03/14/2022</a:t>
            </a:fld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2A6FC-DAEF-F646-B603-D7F2FB54B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C4027-87FC-DB47-AB24-EFD71ECE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544C68-D337-4905-AD4C-3604FBFC63B2}" type="slidenum">
              <a:rPr kumimoji="0" lang="en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789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4F383-F969-9540-8CDB-8F0CA64FA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0EFDE-20AD-B34F-A9B5-540E15F89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C718C-FED5-1F44-96F7-C16FE40C4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541C65-B7B5-4C49-B34A-F91853FB03BD}" type="datetimeFigureOut">
              <a:rPr kumimoji="0" lang="en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03/14/2022</a:t>
            </a:fld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2A6FC-DAEF-F646-B603-D7F2FB54B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C4027-87FC-DB47-AB24-EFD71ECE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7DFBCA-C76E-4962-858E-BE2C44E09168}" type="slidenum">
              <a:rPr kumimoji="0" lang="en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27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43E88-C30C-874A-A576-8E79B6F46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322FA3-C0F9-D443-9B58-A3343B092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C718C-FED5-1F44-96F7-C16FE40C4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541C65-B7B5-4C49-B34A-F91853FB03BD}" type="datetimeFigureOut">
              <a:rPr kumimoji="0" lang="en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03/14/2022</a:t>
            </a:fld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2A6FC-DAEF-F646-B603-D7F2FB54B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C4027-87FC-DB47-AB24-EFD71ECE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A3E1AE-E6FB-4E97-8D8D-D1A6F958C8A9}" type="slidenum">
              <a:rPr kumimoji="0" lang="en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887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FF19E-C300-A849-A8CA-24DE33D75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62AE6-27EB-7F4C-84DC-78383F4A82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CE52BD-D000-E848-8D16-3A78AE381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74C718C-FED5-1F44-96F7-C16FE40C4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541C65-B7B5-4C49-B34A-F91853FB03BD}" type="datetimeFigureOut">
              <a:rPr kumimoji="0" lang="en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03/14/2022</a:t>
            </a:fld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82A6FC-DAEF-F646-B603-D7F2FB54B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7C4027-87FC-DB47-AB24-EFD71ECE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1288A-A331-4DD1-977A-A2CC37DC4190}" type="slidenum">
              <a:rPr kumimoji="0" lang="en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105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44BA1-2266-AE4D-B5C4-EEDF2F52C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4DD631-B4FD-BD4C-B38B-2BA5819CD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F00921-7FC2-5841-8142-3967AF024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83A23C-11AF-A04F-B9A9-F03EB641FE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D4DF90-C562-654E-B9C5-6A9A9AAC9B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74C718C-FED5-1F44-96F7-C16FE40C4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541C65-B7B5-4C49-B34A-F91853FB03BD}" type="datetimeFigureOut">
              <a:rPr kumimoji="0" lang="en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03/14/2022</a:t>
            </a:fld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82A6FC-DAEF-F646-B603-D7F2FB54B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C7C4027-87FC-DB47-AB24-EFD71ECE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0A1F1D-98D9-4430-AD2C-FE40D0C9BE3A}" type="slidenum">
              <a:rPr kumimoji="0" lang="en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411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0F674-31BA-5748-A388-701040CAA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74C718C-FED5-1F44-96F7-C16FE40C4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541C65-B7B5-4C49-B34A-F91853FB03BD}" type="datetimeFigureOut">
              <a:rPr kumimoji="0" lang="en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03/14/2022</a:t>
            </a:fld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C82A6FC-DAEF-F646-B603-D7F2FB54B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C7C4027-87FC-DB47-AB24-EFD71ECE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7A886F-E526-4BB3-8278-5224A4694C05}" type="slidenum">
              <a:rPr kumimoji="0" lang="en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7732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74C718C-FED5-1F44-96F7-C16FE40C4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541C65-B7B5-4C49-B34A-F91853FB03BD}" type="datetimeFigureOut">
              <a:rPr kumimoji="0" lang="en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03/14/2022</a:t>
            </a:fld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C82A6FC-DAEF-F646-B603-D7F2FB54B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C7C4027-87FC-DB47-AB24-EFD71ECE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8717FE-DAE8-46DB-8EB4-C502099833E4}" type="slidenum">
              <a:rPr kumimoji="0" lang="en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995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9BF62-7681-5B4D-B2EE-00B59782C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F941D-22F8-E845-BF03-BE20F81D9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69FE83-7834-C44F-A507-E7F31BD906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74C718C-FED5-1F44-96F7-C16FE40C4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541C65-B7B5-4C49-B34A-F91853FB03BD}" type="datetimeFigureOut">
              <a:rPr kumimoji="0" lang="en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03/14/2022</a:t>
            </a:fld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82A6FC-DAEF-F646-B603-D7F2FB54B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7C4027-87FC-DB47-AB24-EFD71ECE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F0EBB-8993-4B12-81AA-D4F090BF7699}" type="slidenum">
              <a:rPr kumimoji="0" lang="en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611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0F337-FDB8-4A44-82A9-885199BB4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0C4AF6-E42A-2542-A876-917E7A756C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TR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44B5AF-0005-C943-B2A9-AADD36467E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74C718C-FED5-1F44-96F7-C16FE40C4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541C65-B7B5-4C49-B34A-F91853FB03BD}" type="datetimeFigureOut">
              <a:rPr kumimoji="0" lang="en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03/14/2022</a:t>
            </a:fld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82A6FC-DAEF-F646-B603-D7F2FB54B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C7C4027-87FC-DB47-AB24-EFD71ECE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DD1CC9-5770-4A81-8C75-2B52F6D3A5D5}" type="slidenum">
              <a:rPr kumimoji="0" lang="en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143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  <a:endParaRPr lang="LID4096" altLang="tr-TR" smtClean="0"/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  <a:endParaRPr lang="LID4096" altLang="tr-TR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C718C-FED5-1F44-96F7-C16FE40C4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541C65-B7B5-4C49-B34A-F91853FB03BD}" type="datetimeFigureOut">
              <a:rPr kumimoji="0" lang="en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03/14/2022</a:t>
            </a:fld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2A6FC-DAEF-F646-B603-D7F2FB54B6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C4027-87FC-DB47-AB24-EFD71ECE2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5AB091-F183-4C2C-82A8-351E8C5EE5CF}" type="slidenum">
              <a:rPr kumimoji="0" lang="en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244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Metin kutusu 68"/>
          <p:cNvSpPr txBox="1">
            <a:spLocks noChangeArrowheads="1"/>
          </p:cNvSpPr>
          <p:nvPr/>
        </p:nvSpPr>
        <p:spPr bwMode="auto">
          <a:xfrm>
            <a:off x="7688263" y="4810125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Ö. Şahin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A. Demiral</a:t>
            </a:r>
          </a:p>
        </p:txBody>
      </p:sp>
      <p:sp>
        <p:nvSpPr>
          <p:cNvPr id="153606" name="Metin kutusu 50"/>
          <p:cNvSpPr txBox="1">
            <a:spLocks noChangeArrowheads="1"/>
          </p:cNvSpPr>
          <p:nvPr/>
        </p:nvSpPr>
        <p:spPr bwMode="auto">
          <a:xfrm>
            <a:off x="5492750" y="4821238"/>
            <a:ext cx="704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M. Yapıcı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H. Yaroğlu</a:t>
            </a:r>
          </a:p>
        </p:txBody>
      </p:sp>
      <p:sp>
        <p:nvSpPr>
          <p:cNvPr id="153607" name="Metin kutusu 86"/>
          <p:cNvSpPr txBox="1">
            <a:spLocks noChangeArrowheads="1"/>
          </p:cNvSpPr>
          <p:nvPr/>
        </p:nvSpPr>
        <p:spPr bwMode="auto">
          <a:xfrm>
            <a:off x="9963150" y="4859338"/>
            <a:ext cx="72390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Ö. Kahraman</a:t>
            </a:r>
          </a:p>
        </p:txBody>
      </p:sp>
      <p:sp>
        <p:nvSpPr>
          <p:cNvPr id="19" name="Yuvarlatılmış Dikdörtgen 101">
            <a:extLst>
              <a:ext uri="{FF2B5EF4-FFF2-40B4-BE49-F238E27FC236}">
                <a16:creationId xmlns:a16="http://schemas.microsoft.com/office/drawing/2014/main" id="{C169FF04-C1CC-1343-A983-481B7E0D636D}"/>
              </a:ext>
            </a:extLst>
          </p:cNvPr>
          <p:cNvSpPr/>
          <p:nvPr/>
        </p:nvSpPr>
        <p:spPr>
          <a:xfrm>
            <a:off x="633413" y="1600200"/>
            <a:ext cx="1317625" cy="48736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 KOMİSYONU</a:t>
            </a:r>
          </a:p>
        </p:txBody>
      </p:sp>
      <p:sp>
        <p:nvSpPr>
          <p:cNvPr id="21" name="Yuvarlatılmış Dikdörtgen 103">
            <a:extLst>
              <a:ext uri="{FF2B5EF4-FFF2-40B4-BE49-F238E27FC236}">
                <a16:creationId xmlns:a16="http://schemas.microsoft.com/office/drawing/2014/main" id="{B4742CE6-50B3-8B47-B6AC-C2A26A9A5C60}"/>
              </a:ext>
            </a:extLst>
          </p:cNvPr>
          <p:cNvSpPr/>
          <p:nvPr/>
        </p:nvSpPr>
        <p:spPr>
          <a:xfrm>
            <a:off x="2032000" y="2432050"/>
            <a:ext cx="2898775" cy="890588"/>
          </a:xfrm>
          <a:prstGeom prst="roundRect">
            <a:avLst>
              <a:gd name="adj" fmla="val 5411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BAPKB İdari Sorumlu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Koordinatör Yardımcısı ve BAP Komisyonu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(Dr.  Öğr. Üyesi Zeynep İdil Erzurum Çiçek)</a:t>
            </a:r>
          </a:p>
        </p:txBody>
      </p:sp>
      <p:sp>
        <p:nvSpPr>
          <p:cNvPr id="30" name="Yuvarlatılmış Dikdörtgen 124">
            <a:extLst>
              <a:ext uri="{FF2B5EF4-FFF2-40B4-BE49-F238E27FC236}">
                <a16:creationId xmlns:a16="http://schemas.microsoft.com/office/drawing/2014/main" id="{D88BE205-4271-B74A-8C82-1267CA370B15}"/>
              </a:ext>
            </a:extLst>
          </p:cNvPr>
          <p:cNvSpPr/>
          <p:nvPr/>
        </p:nvSpPr>
        <p:spPr>
          <a:xfrm>
            <a:off x="5067300" y="2432050"/>
            <a:ext cx="6621463" cy="882650"/>
          </a:xfrm>
          <a:prstGeom prst="roundRect">
            <a:avLst>
              <a:gd name="adj" fmla="val 4586"/>
            </a:avLst>
          </a:prstGeom>
          <a:solidFill>
            <a:schemeClr val="accent6">
              <a:lumMod val="5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BAPKB Mali Sorumlu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Koordinatör Yardımcısı ve Gerçekleştirme Görevlisi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(Faruk Bilgen)</a:t>
            </a:r>
          </a:p>
        </p:txBody>
      </p:sp>
      <p:sp>
        <p:nvSpPr>
          <p:cNvPr id="32" name="Yuvarlatılmış Dikdörtgen 132">
            <a:extLst>
              <a:ext uri="{FF2B5EF4-FFF2-40B4-BE49-F238E27FC236}">
                <a16:creationId xmlns:a16="http://schemas.microsoft.com/office/drawing/2014/main" id="{8AEB1738-5B60-E644-AE48-B66C5407B087}"/>
              </a:ext>
            </a:extLst>
          </p:cNvPr>
          <p:cNvSpPr/>
          <p:nvPr/>
        </p:nvSpPr>
        <p:spPr>
          <a:xfrm>
            <a:off x="5437188" y="4276725"/>
            <a:ext cx="687387" cy="539750"/>
          </a:xfrm>
          <a:prstGeom prst="roundRect">
            <a:avLst/>
          </a:prstGeom>
          <a:solidFill>
            <a:schemeClr val="accent6">
              <a:lumMod val="75000"/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Satın alma Süreçleri</a:t>
            </a:r>
          </a:p>
        </p:txBody>
      </p:sp>
      <p:sp>
        <p:nvSpPr>
          <p:cNvPr id="38" name="Yuvarlatılmış Dikdörtgen 124">
            <a:extLst>
              <a:ext uri="{FF2B5EF4-FFF2-40B4-BE49-F238E27FC236}">
                <a16:creationId xmlns:a16="http://schemas.microsoft.com/office/drawing/2014/main" id="{0CA3DA05-C5DA-B64D-AA95-AA3FB8086F79}"/>
              </a:ext>
            </a:extLst>
          </p:cNvPr>
          <p:cNvSpPr/>
          <p:nvPr/>
        </p:nvSpPr>
        <p:spPr>
          <a:xfrm>
            <a:off x="5065713" y="3511550"/>
            <a:ext cx="3214687" cy="539750"/>
          </a:xfrm>
          <a:prstGeom prst="roundRect">
            <a:avLst>
              <a:gd name="adj" fmla="val 5248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 Satın Alma Sorumlusu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(Faruk Bilgen)</a:t>
            </a:r>
          </a:p>
        </p:txBody>
      </p:sp>
      <p:sp>
        <p:nvSpPr>
          <p:cNvPr id="39" name="Yuvarlatılmış Dikdörtgen 124">
            <a:extLst>
              <a:ext uri="{FF2B5EF4-FFF2-40B4-BE49-F238E27FC236}">
                <a16:creationId xmlns:a16="http://schemas.microsoft.com/office/drawing/2014/main" id="{5888A565-604C-1940-8894-AA07D1E8FADE}"/>
              </a:ext>
            </a:extLst>
          </p:cNvPr>
          <p:cNvSpPr/>
          <p:nvPr/>
        </p:nvSpPr>
        <p:spPr>
          <a:xfrm>
            <a:off x="8385175" y="3517900"/>
            <a:ext cx="3303588" cy="539750"/>
          </a:xfrm>
          <a:prstGeom prst="roundRect">
            <a:avLst>
              <a:gd name="adj" fmla="val 6229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Dış Kaynaklı Projeler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(Özlem Kahraman)</a:t>
            </a:r>
          </a:p>
        </p:txBody>
      </p:sp>
      <p:sp>
        <p:nvSpPr>
          <p:cNvPr id="40" name="Yuvarlatılmış Dikdörtgen 124">
            <a:extLst>
              <a:ext uri="{FF2B5EF4-FFF2-40B4-BE49-F238E27FC236}">
                <a16:creationId xmlns:a16="http://schemas.microsoft.com/office/drawing/2014/main" id="{E0630CE7-766B-3A44-AEAC-73961ECF4E85}"/>
              </a:ext>
            </a:extLst>
          </p:cNvPr>
          <p:cNvSpPr/>
          <p:nvPr/>
        </p:nvSpPr>
        <p:spPr>
          <a:xfrm>
            <a:off x="2032000" y="1568450"/>
            <a:ext cx="9656763" cy="56038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 Koordinasyon Birimi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BAPKB Birimi Koordinatörü ve BAP Harcama Yetkilisi (Prof.Dr. Gürkan Öztürk)</a:t>
            </a:r>
          </a:p>
        </p:txBody>
      </p:sp>
      <p:sp>
        <p:nvSpPr>
          <p:cNvPr id="41" name="Yuvarlatılmış Dikdörtgen 132">
            <a:extLst>
              <a:ext uri="{FF2B5EF4-FFF2-40B4-BE49-F238E27FC236}">
                <a16:creationId xmlns:a16="http://schemas.microsoft.com/office/drawing/2014/main" id="{2EBD8880-596A-4C4C-A2F4-748D8BC0B575}"/>
              </a:ext>
            </a:extLst>
          </p:cNvPr>
          <p:cNvSpPr/>
          <p:nvPr/>
        </p:nvSpPr>
        <p:spPr>
          <a:xfrm>
            <a:off x="6156325" y="4276725"/>
            <a:ext cx="687388" cy="539750"/>
          </a:xfrm>
          <a:prstGeom prst="roundRect">
            <a:avLst/>
          </a:prstGeom>
          <a:solidFill>
            <a:schemeClr val="accent6">
              <a:lumMod val="75000"/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Burslar</a:t>
            </a:r>
          </a:p>
        </p:txBody>
      </p:sp>
      <p:sp>
        <p:nvSpPr>
          <p:cNvPr id="42" name="Yuvarlatılmış Dikdörtgen 132">
            <a:extLst>
              <a:ext uri="{FF2B5EF4-FFF2-40B4-BE49-F238E27FC236}">
                <a16:creationId xmlns:a16="http://schemas.microsoft.com/office/drawing/2014/main" id="{18808791-207D-0F40-99AC-1CDB1A226DD0}"/>
              </a:ext>
            </a:extLst>
          </p:cNvPr>
          <p:cNvSpPr/>
          <p:nvPr/>
        </p:nvSpPr>
        <p:spPr>
          <a:xfrm>
            <a:off x="6875463" y="4276725"/>
            <a:ext cx="687387" cy="539750"/>
          </a:xfrm>
          <a:prstGeom prst="roundRect">
            <a:avLst/>
          </a:prstGeom>
          <a:solidFill>
            <a:schemeClr val="accent6">
              <a:lumMod val="75000"/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Yolluk ve Avans</a:t>
            </a:r>
          </a:p>
        </p:txBody>
      </p:sp>
      <p:sp>
        <p:nvSpPr>
          <p:cNvPr id="43" name="Yuvarlatılmış Dikdörtgen 132">
            <a:extLst>
              <a:ext uri="{FF2B5EF4-FFF2-40B4-BE49-F238E27FC236}">
                <a16:creationId xmlns:a16="http://schemas.microsoft.com/office/drawing/2014/main" id="{7DF2B815-8E9E-0E4F-B635-23FDF9857B42}"/>
              </a:ext>
            </a:extLst>
          </p:cNvPr>
          <p:cNvSpPr/>
          <p:nvPr/>
        </p:nvSpPr>
        <p:spPr>
          <a:xfrm>
            <a:off x="7593013" y="4276725"/>
            <a:ext cx="687387" cy="539750"/>
          </a:xfrm>
          <a:prstGeom prst="roundRect">
            <a:avLst/>
          </a:prstGeom>
          <a:solidFill>
            <a:schemeClr val="accent6">
              <a:lumMod val="75000"/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Muhasebe ve Ödeme İşlemleri </a:t>
            </a:r>
          </a:p>
        </p:txBody>
      </p:sp>
      <p:sp>
        <p:nvSpPr>
          <p:cNvPr id="46" name="Yuvarlatılmış Dikdörtgen 132">
            <a:extLst>
              <a:ext uri="{FF2B5EF4-FFF2-40B4-BE49-F238E27FC236}">
                <a16:creationId xmlns:a16="http://schemas.microsoft.com/office/drawing/2014/main" id="{2B2DE752-6EBB-2F4D-A0D4-339054B46EC0}"/>
              </a:ext>
            </a:extLst>
          </p:cNvPr>
          <p:cNvSpPr/>
          <p:nvPr/>
        </p:nvSpPr>
        <p:spPr>
          <a:xfrm>
            <a:off x="8383588" y="4276725"/>
            <a:ext cx="757237" cy="539750"/>
          </a:xfrm>
          <a:prstGeom prst="roundRect">
            <a:avLst/>
          </a:prstGeom>
          <a:solidFill>
            <a:schemeClr val="accent6">
              <a:lumMod val="75000"/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Satın alma Süreçleri</a:t>
            </a:r>
          </a:p>
        </p:txBody>
      </p:sp>
      <p:sp>
        <p:nvSpPr>
          <p:cNvPr id="47" name="Yuvarlatılmış Dikdörtgen 132">
            <a:extLst>
              <a:ext uri="{FF2B5EF4-FFF2-40B4-BE49-F238E27FC236}">
                <a16:creationId xmlns:a16="http://schemas.microsoft.com/office/drawing/2014/main" id="{BC9C324C-9EC2-DB4F-9F4A-BC4BD04B2580}"/>
              </a:ext>
            </a:extLst>
          </p:cNvPr>
          <p:cNvSpPr/>
          <p:nvPr/>
        </p:nvSpPr>
        <p:spPr>
          <a:xfrm>
            <a:off x="9175750" y="4276725"/>
            <a:ext cx="757238" cy="539750"/>
          </a:xfrm>
          <a:prstGeom prst="roundRect">
            <a:avLst/>
          </a:prstGeom>
          <a:solidFill>
            <a:schemeClr val="accent6">
              <a:lumMod val="75000"/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Burslar</a:t>
            </a:r>
          </a:p>
        </p:txBody>
      </p:sp>
      <p:sp>
        <p:nvSpPr>
          <p:cNvPr id="48" name="Yuvarlatılmış Dikdörtgen 132">
            <a:extLst>
              <a:ext uri="{FF2B5EF4-FFF2-40B4-BE49-F238E27FC236}">
                <a16:creationId xmlns:a16="http://schemas.microsoft.com/office/drawing/2014/main" id="{258C447A-17F7-C944-980D-7417BDA1520F}"/>
              </a:ext>
            </a:extLst>
          </p:cNvPr>
          <p:cNvSpPr/>
          <p:nvPr/>
        </p:nvSpPr>
        <p:spPr>
          <a:xfrm>
            <a:off x="9967913" y="4276725"/>
            <a:ext cx="757237" cy="539750"/>
          </a:xfrm>
          <a:prstGeom prst="roundRect">
            <a:avLst/>
          </a:prstGeom>
          <a:solidFill>
            <a:schemeClr val="accent6">
              <a:lumMod val="75000"/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Yolluk ve Avans</a:t>
            </a:r>
          </a:p>
        </p:txBody>
      </p:sp>
      <p:sp>
        <p:nvSpPr>
          <p:cNvPr id="49" name="Yuvarlatılmış Dikdörtgen 132">
            <a:extLst>
              <a:ext uri="{FF2B5EF4-FFF2-40B4-BE49-F238E27FC236}">
                <a16:creationId xmlns:a16="http://schemas.microsoft.com/office/drawing/2014/main" id="{BF0069D5-403F-D14F-9603-B2B61900DF6B}"/>
              </a:ext>
            </a:extLst>
          </p:cNvPr>
          <p:cNvSpPr/>
          <p:nvPr/>
        </p:nvSpPr>
        <p:spPr>
          <a:xfrm>
            <a:off x="10760075" y="4276725"/>
            <a:ext cx="928688" cy="539750"/>
          </a:xfrm>
          <a:prstGeom prst="roundRect">
            <a:avLst/>
          </a:prstGeom>
          <a:solidFill>
            <a:schemeClr val="accent6">
              <a:lumMod val="75000"/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Muhasebe ve Ödeme işlemleri </a:t>
            </a:r>
          </a:p>
        </p:txBody>
      </p:sp>
      <p:sp>
        <p:nvSpPr>
          <p:cNvPr id="153633" name="Rectangle 49"/>
          <p:cNvSpPr>
            <a:spLocks noChangeArrowheads="1"/>
          </p:cNvSpPr>
          <p:nvPr/>
        </p:nvSpPr>
        <p:spPr bwMode="auto">
          <a:xfrm>
            <a:off x="9294813" y="4851400"/>
            <a:ext cx="5619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E. Çavdar</a:t>
            </a:r>
          </a:p>
        </p:txBody>
      </p:sp>
      <p:sp>
        <p:nvSpPr>
          <p:cNvPr id="153634" name="Rectangle 50"/>
          <p:cNvSpPr>
            <a:spLocks noChangeArrowheads="1"/>
          </p:cNvSpPr>
          <p:nvPr/>
        </p:nvSpPr>
        <p:spPr bwMode="auto">
          <a:xfrm>
            <a:off x="6259513" y="4830763"/>
            <a:ext cx="56197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E. Çavdar</a:t>
            </a:r>
          </a:p>
        </p:txBody>
      </p:sp>
      <p:sp>
        <p:nvSpPr>
          <p:cNvPr id="153635" name="Rectangle 51"/>
          <p:cNvSpPr>
            <a:spLocks noChangeArrowheads="1"/>
          </p:cNvSpPr>
          <p:nvPr/>
        </p:nvSpPr>
        <p:spPr bwMode="auto">
          <a:xfrm>
            <a:off x="6986588" y="4826000"/>
            <a:ext cx="601662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Ö.Aktaş</a:t>
            </a:r>
          </a:p>
        </p:txBody>
      </p:sp>
      <p:sp>
        <p:nvSpPr>
          <p:cNvPr id="153636" name="Metin kutusu 86"/>
          <p:cNvSpPr txBox="1">
            <a:spLocks noChangeArrowheads="1"/>
          </p:cNvSpPr>
          <p:nvPr/>
        </p:nvSpPr>
        <p:spPr bwMode="auto">
          <a:xfrm>
            <a:off x="8428038" y="4840288"/>
            <a:ext cx="72390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Ö. Kahraman</a:t>
            </a:r>
          </a:p>
        </p:txBody>
      </p:sp>
      <p:sp>
        <p:nvSpPr>
          <p:cNvPr id="153637" name="Metin kutusu 86"/>
          <p:cNvSpPr txBox="1">
            <a:spLocks noChangeArrowheads="1"/>
          </p:cNvSpPr>
          <p:nvPr/>
        </p:nvSpPr>
        <p:spPr bwMode="auto">
          <a:xfrm>
            <a:off x="10899775" y="4832350"/>
            <a:ext cx="722313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Ö. Kahraman</a:t>
            </a:r>
          </a:p>
        </p:txBody>
      </p:sp>
      <p:sp>
        <p:nvSpPr>
          <p:cNvPr id="55" name="Yuvarlatılmış Dikdörtgen 132">
            <a:extLst>
              <a:ext uri="{FF2B5EF4-FFF2-40B4-BE49-F238E27FC236}">
                <a16:creationId xmlns:a16="http://schemas.microsoft.com/office/drawing/2014/main" id="{6024E256-0733-5040-9B47-3898222C5A09}"/>
              </a:ext>
            </a:extLst>
          </p:cNvPr>
          <p:cNvSpPr/>
          <p:nvPr/>
        </p:nvSpPr>
        <p:spPr>
          <a:xfrm>
            <a:off x="4718050" y="4276725"/>
            <a:ext cx="688975" cy="539750"/>
          </a:xfrm>
          <a:prstGeom prst="roundRect">
            <a:avLst/>
          </a:prstGeom>
          <a:solidFill>
            <a:schemeClr val="accent6">
              <a:lumMod val="75000"/>
              <a:alpha val="74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Satın alma Ön işlemleri</a:t>
            </a:r>
          </a:p>
        </p:txBody>
      </p:sp>
      <p:sp>
        <p:nvSpPr>
          <p:cNvPr id="153639" name="Metin kutusu 50"/>
          <p:cNvSpPr txBox="1">
            <a:spLocks noChangeArrowheads="1"/>
          </p:cNvSpPr>
          <p:nvPr/>
        </p:nvSpPr>
        <p:spPr bwMode="auto">
          <a:xfrm>
            <a:off x="4740275" y="4830763"/>
            <a:ext cx="70485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Faruk Bilgen</a:t>
            </a:r>
          </a:p>
        </p:txBody>
      </p:sp>
      <p:sp>
        <p:nvSpPr>
          <p:cNvPr id="59" name="Yuvarlatılmış Dikdörtgen 132">
            <a:extLst>
              <a:ext uri="{FF2B5EF4-FFF2-40B4-BE49-F238E27FC236}">
                <a16:creationId xmlns:a16="http://schemas.microsoft.com/office/drawing/2014/main" id="{13F21BB4-0565-2B49-B6F4-50936323674D}"/>
              </a:ext>
            </a:extLst>
          </p:cNvPr>
          <p:cNvSpPr/>
          <p:nvPr/>
        </p:nvSpPr>
        <p:spPr>
          <a:xfrm>
            <a:off x="2032000" y="3517900"/>
            <a:ext cx="863600" cy="512763"/>
          </a:xfrm>
          <a:prstGeom prst="roundRect">
            <a:avLst/>
          </a:prstGeom>
          <a:solidFill>
            <a:schemeClr val="accent5">
              <a:lumMod val="75000"/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 Başvurusu ve Öncesi</a:t>
            </a:r>
          </a:p>
        </p:txBody>
      </p:sp>
      <p:sp>
        <p:nvSpPr>
          <p:cNvPr id="60" name="Yuvarlatılmış Dikdörtgen 132">
            <a:extLst>
              <a:ext uri="{FF2B5EF4-FFF2-40B4-BE49-F238E27FC236}">
                <a16:creationId xmlns:a16="http://schemas.microsoft.com/office/drawing/2014/main" id="{8EACD128-EF53-B64C-8107-C2BB6D91FDD0}"/>
              </a:ext>
            </a:extLst>
          </p:cNvPr>
          <p:cNvSpPr/>
          <p:nvPr/>
        </p:nvSpPr>
        <p:spPr>
          <a:xfrm>
            <a:off x="3048000" y="3517900"/>
            <a:ext cx="863600" cy="512763"/>
          </a:xfrm>
          <a:prstGeom prst="roundRect">
            <a:avLst/>
          </a:prstGeom>
          <a:solidFill>
            <a:schemeClr val="accent5">
              <a:lumMod val="75000"/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 Kabul</a:t>
            </a:r>
          </a:p>
        </p:txBody>
      </p:sp>
      <p:sp>
        <p:nvSpPr>
          <p:cNvPr id="61" name="Yuvarlatılmış Dikdörtgen 132">
            <a:extLst>
              <a:ext uri="{FF2B5EF4-FFF2-40B4-BE49-F238E27FC236}">
                <a16:creationId xmlns:a16="http://schemas.microsoft.com/office/drawing/2014/main" id="{7F53A847-CCA8-CC48-8627-3457656C63F8}"/>
              </a:ext>
            </a:extLst>
          </p:cNvPr>
          <p:cNvSpPr/>
          <p:nvPr/>
        </p:nvSpPr>
        <p:spPr>
          <a:xfrm>
            <a:off x="4065588" y="3517900"/>
            <a:ext cx="863600" cy="512763"/>
          </a:xfrm>
          <a:prstGeom prst="roundRect">
            <a:avLst/>
          </a:prstGeom>
          <a:solidFill>
            <a:schemeClr val="accent5">
              <a:lumMod val="75000"/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 Takip ve Sonlandırma</a:t>
            </a:r>
          </a:p>
        </p:txBody>
      </p:sp>
      <p:sp>
        <p:nvSpPr>
          <p:cNvPr id="153643" name="Metin kutusu 50"/>
          <p:cNvSpPr txBox="1">
            <a:spLocks noChangeArrowheads="1"/>
          </p:cNvSpPr>
          <p:nvPr/>
        </p:nvSpPr>
        <p:spPr bwMode="auto">
          <a:xfrm>
            <a:off x="2125663" y="4060825"/>
            <a:ext cx="7048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Dilek Bayram</a:t>
            </a:r>
          </a:p>
        </p:txBody>
      </p:sp>
      <p:sp>
        <p:nvSpPr>
          <p:cNvPr id="153644" name="Metin kutusu 50"/>
          <p:cNvSpPr txBox="1">
            <a:spLocks noChangeArrowheads="1"/>
          </p:cNvSpPr>
          <p:nvPr/>
        </p:nvSpPr>
        <p:spPr bwMode="auto">
          <a:xfrm>
            <a:off x="3124200" y="4046538"/>
            <a:ext cx="70485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Dilek Bayram</a:t>
            </a:r>
          </a:p>
        </p:txBody>
      </p:sp>
      <p:sp>
        <p:nvSpPr>
          <p:cNvPr id="153645" name="Metin kutusu 50"/>
          <p:cNvSpPr txBox="1">
            <a:spLocks noChangeArrowheads="1"/>
          </p:cNvSpPr>
          <p:nvPr/>
        </p:nvSpPr>
        <p:spPr bwMode="auto">
          <a:xfrm>
            <a:off x="4173538" y="4038600"/>
            <a:ext cx="7048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Dilek Bayram</a:t>
            </a:r>
          </a:p>
        </p:txBody>
      </p:sp>
      <p:cxnSp>
        <p:nvCxnSpPr>
          <p:cNvPr id="70" name="Elbow Connector 69">
            <a:extLst>
              <a:ext uri="{FF2B5EF4-FFF2-40B4-BE49-F238E27FC236}">
                <a16:creationId xmlns:a16="http://schemas.microsoft.com/office/drawing/2014/main" id="{06B9FDCA-202D-CB4C-9338-C0074818C73F}"/>
              </a:ext>
            </a:extLst>
          </p:cNvPr>
          <p:cNvCxnSpPr>
            <a:stCxn id="21" idx="2"/>
            <a:endCxn id="59" idx="0"/>
          </p:cNvCxnSpPr>
          <p:nvPr/>
        </p:nvCxnSpPr>
        <p:spPr>
          <a:xfrm rot="5400000">
            <a:off x="2874963" y="2911475"/>
            <a:ext cx="195262" cy="10175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>
            <a:extLst>
              <a:ext uri="{FF2B5EF4-FFF2-40B4-BE49-F238E27FC236}">
                <a16:creationId xmlns:a16="http://schemas.microsoft.com/office/drawing/2014/main" id="{4AA260A9-8572-F343-8F4D-6CBF05744596}"/>
              </a:ext>
            </a:extLst>
          </p:cNvPr>
          <p:cNvCxnSpPr>
            <a:cxnSpLocks/>
            <a:stCxn id="21" idx="2"/>
            <a:endCxn id="60" idx="0"/>
          </p:cNvCxnSpPr>
          <p:nvPr/>
        </p:nvCxnSpPr>
        <p:spPr>
          <a:xfrm rot="5400000">
            <a:off x="3382963" y="3419475"/>
            <a:ext cx="195262" cy="15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>
            <a:extLst>
              <a:ext uri="{FF2B5EF4-FFF2-40B4-BE49-F238E27FC236}">
                <a16:creationId xmlns:a16="http://schemas.microsoft.com/office/drawing/2014/main" id="{37189E1A-A919-1942-87E3-254711F12269}"/>
              </a:ext>
            </a:extLst>
          </p:cNvPr>
          <p:cNvCxnSpPr>
            <a:cxnSpLocks/>
            <a:stCxn id="21" idx="2"/>
            <a:endCxn id="61" idx="0"/>
          </p:cNvCxnSpPr>
          <p:nvPr/>
        </p:nvCxnSpPr>
        <p:spPr>
          <a:xfrm rot="16200000" flipH="1">
            <a:off x="3891757" y="2912269"/>
            <a:ext cx="195262" cy="10160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>
            <a:extLst>
              <a:ext uri="{FF2B5EF4-FFF2-40B4-BE49-F238E27FC236}">
                <a16:creationId xmlns:a16="http://schemas.microsoft.com/office/drawing/2014/main" id="{90E58FE6-2DA4-314E-BFBB-A3D00DF39A57}"/>
              </a:ext>
            </a:extLst>
          </p:cNvPr>
          <p:cNvCxnSpPr>
            <a:cxnSpLocks/>
            <a:stCxn id="40" idx="2"/>
            <a:endCxn id="21" idx="0"/>
          </p:cNvCxnSpPr>
          <p:nvPr/>
        </p:nvCxnSpPr>
        <p:spPr>
          <a:xfrm rot="5400000">
            <a:off x="5018882" y="591344"/>
            <a:ext cx="303212" cy="33782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>
            <a:extLst>
              <a:ext uri="{FF2B5EF4-FFF2-40B4-BE49-F238E27FC236}">
                <a16:creationId xmlns:a16="http://schemas.microsoft.com/office/drawing/2014/main" id="{6A215693-022A-A047-8656-AECB075F7C30}"/>
              </a:ext>
            </a:extLst>
          </p:cNvPr>
          <p:cNvCxnSpPr>
            <a:cxnSpLocks/>
          </p:cNvCxnSpPr>
          <p:nvPr/>
        </p:nvCxnSpPr>
        <p:spPr>
          <a:xfrm rot="16200000" flipH="1">
            <a:off x="6206331" y="634207"/>
            <a:ext cx="303213" cy="15176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>
            <a:extLst>
              <a:ext uri="{FF2B5EF4-FFF2-40B4-BE49-F238E27FC236}">
                <a16:creationId xmlns:a16="http://schemas.microsoft.com/office/drawing/2014/main" id="{D9FDF751-3E2D-2B4D-BE89-379B5E0F26B4}"/>
              </a:ext>
            </a:extLst>
          </p:cNvPr>
          <p:cNvCxnSpPr>
            <a:cxnSpLocks/>
            <a:stCxn id="30" idx="2"/>
            <a:endCxn id="38" idx="0"/>
          </p:cNvCxnSpPr>
          <p:nvPr/>
        </p:nvCxnSpPr>
        <p:spPr>
          <a:xfrm rot="5400000">
            <a:off x="7426326" y="2560637"/>
            <a:ext cx="196850" cy="17049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>
            <a:extLst>
              <a:ext uri="{FF2B5EF4-FFF2-40B4-BE49-F238E27FC236}">
                <a16:creationId xmlns:a16="http://schemas.microsoft.com/office/drawing/2014/main" id="{F0F2FB65-1029-FD46-A5EB-20DAA7C8E60E}"/>
              </a:ext>
            </a:extLst>
          </p:cNvPr>
          <p:cNvCxnSpPr>
            <a:cxnSpLocks/>
            <a:stCxn id="30" idx="2"/>
            <a:endCxn id="39" idx="0"/>
          </p:cNvCxnSpPr>
          <p:nvPr/>
        </p:nvCxnSpPr>
        <p:spPr>
          <a:xfrm rot="16200000" flipH="1">
            <a:off x="9105107" y="2586831"/>
            <a:ext cx="203200" cy="16589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>
            <a:extLst>
              <a:ext uri="{FF2B5EF4-FFF2-40B4-BE49-F238E27FC236}">
                <a16:creationId xmlns:a16="http://schemas.microsoft.com/office/drawing/2014/main" id="{F26D3055-1F62-974B-B428-D1E5CB1A594A}"/>
              </a:ext>
            </a:extLst>
          </p:cNvPr>
          <p:cNvCxnSpPr>
            <a:cxnSpLocks/>
            <a:endCxn id="55" idx="0"/>
          </p:cNvCxnSpPr>
          <p:nvPr/>
        </p:nvCxnSpPr>
        <p:spPr>
          <a:xfrm rot="5400000">
            <a:off x="5668169" y="3445669"/>
            <a:ext cx="225425" cy="143668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>
            <a:extLst>
              <a:ext uri="{FF2B5EF4-FFF2-40B4-BE49-F238E27FC236}">
                <a16:creationId xmlns:a16="http://schemas.microsoft.com/office/drawing/2014/main" id="{22A7CBA5-D5D9-A046-A97A-1ADF8CF2E352}"/>
              </a:ext>
            </a:extLst>
          </p:cNvPr>
          <p:cNvCxnSpPr>
            <a:cxnSpLocks/>
            <a:endCxn id="32" idx="0"/>
          </p:cNvCxnSpPr>
          <p:nvPr/>
        </p:nvCxnSpPr>
        <p:spPr>
          <a:xfrm rot="5400000">
            <a:off x="6027737" y="3805238"/>
            <a:ext cx="225425" cy="7175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>
            <a:extLst>
              <a:ext uri="{FF2B5EF4-FFF2-40B4-BE49-F238E27FC236}">
                <a16:creationId xmlns:a16="http://schemas.microsoft.com/office/drawing/2014/main" id="{1D9C0073-1E5E-3C4F-900C-66BF3FD429A1}"/>
              </a:ext>
            </a:extLst>
          </p:cNvPr>
          <p:cNvCxnSpPr>
            <a:cxnSpLocks/>
            <a:endCxn id="41" idx="0"/>
          </p:cNvCxnSpPr>
          <p:nvPr/>
        </p:nvCxnSpPr>
        <p:spPr>
          <a:xfrm rot="5400000">
            <a:off x="6386512" y="4164013"/>
            <a:ext cx="225425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>
            <a:extLst>
              <a:ext uri="{FF2B5EF4-FFF2-40B4-BE49-F238E27FC236}">
                <a16:creationId xmlns:a16="http://schemas.microsoft.com/office/drawing/2014/main" id="{895782D4-213D-3640-8C7B-13FB401FF8D9}"/>
              </a:ext>
            </a:extLst>
          </p:cNvPr>
          <p:cNvCxnSpPr>
            <a:cxnSpLocks/>
            <a:endCxn id="42" idx="0"/>
          </p:cNvCxnSpPr>
          <p:nvPr/>
        </p:nvCxnSpPr>
        <p:spPr>
          <a:xfrm rot="16200000" flipH="1">
            <a:off x="6746081" y="3804444"/>
            <a:ext cx="225425" cy="71913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Elbow Connector 106">
            <a:extLst>
              <a:ext uri="{FF2B5EF4-FFF2-40B4-BE49-F238E27FC236}">
                <a16:creationId xmlns:a16="http://schemas.microsoft.com/office/drawing/2014/main" id="{84B8142C-3F53-E54A-83C3-90FF445B4868}"/>
              </a:ext>
            </a:extLst>
          </p:cNvPr>
          <p:cNvCxnSpPr>
            <a:cxnSpLocks/>
          </p:cNvCxnSpPr>
          <p:nvPr/>
        </p:nvCxnSpPr>
        <p:spPr>
          <a:xfrm rot="16200000" flipH="1">
            <a:off x="7097713" y="3444875"/>
            <a:ext cx="225425" cy="14382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lbow Connector 123">
            <a:extLst>
              <a:ext uri="{FF2B5EF4-FFF2-40B4-BE49-F238E27FC236}">
                <a16:creationId xmlns:a16="http://schemas.microsoft.com/office/drawing/2014/main" id="{A02DA17B-92D7-2646-99FD-45EA619866FE}"/>
              </a:ext>
            </a:extLst>
          </p:cNvPr>
          <p:cNvCxnSpPr>
            <a:cxnSpLocks/>
            <a:endCxn id="49" idx="0"/>
          </p:cNvCxnSpPr>
          <p:nvPr/>
        </p:nvCxnSpPr>
        <p:spPr>
          <a:xfrm rot="16200000" flipH="1">
            <a:off x="10517187" y="3570288"/>
            <a:ext cx="225425" cy="11874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>
            <a:extLst>
              <a:ext uri="{FF2B5EF4-FFF2-40B4-BE49-F238E27FC236}">
                <a16:creationId xmlns:a16="http://schemas.microsoft.com/office/drawing/2014/main" id="{37E2C96B-6029-004C-8690-43CE868ED928}"/>
              </a:ext>
            </a:extLst>
          </p:cNvPr>
          <p:cNvCxnSpPr>
            <a:cxnSpLocks/>
            <a:endCxn id="48" idx="0"/>
          </p:cNvCxnSpPr>
          <p:nvPr/>
        </p:nvCxnSpPr>
        <p:spPr>
          <a:xfrm rot="16200000" flipH="1">
            <a:off x="10078244" y="4009231"/>
            <a:ext cx="225425" cy="30956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lbow Connector 129">
            <a:extLst>
              <a:ext uri="{FF2B5EF4-FFF2-40B4-BE49-F238E27FC236}">
                <a16:creationId xmlns:a16="http://schemas.microsoft.com/office/drawing/2014/main" id="{24985A33-45A8-A74E-A5A2-168A44B22CCC}"/>
              </a:ext>
            </a:extLst>
          </p:cNvPr>
          <p:cNvCxnSpPr>
            <a:cxnSpLocks/>
            <a:endCxn id="47" idx="0"/>
          </p:cNvCxnSpPr>
          <p:nvPr/>
        </p:nvCxnSpPr>
        <p:spPr>
          <a:xfrm rot="5400000">
            <a:off x="9682162" y="3922713"/>
            <a:ext cx="225425" cy="4826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132">
            <a:extLst>
              <a:ext uri="{FF2B5EF4-FFF2-40B4-BE49-F238E27FC236}">
                <a16:creationId xmlns:a16="http://schemas.microsoft.com/office/drawing/2014/main" id="{5DAB71F2-44AA-8D47-BF22-3CB7C2E4479F}"/>
              </a:ext>
            </a:extLst>
          </p:cNvPr>
          <p:cNvCxnSpPr>
            <a:cxnSpLocks/>
          </p:cNvCxnSpPr>
          <p:nvPr/>
        </p:nvCxnSpPr>
        <p:spPr>
          <a:xfrm rot="10800000">
            <a:off x="10245725" y="5805488"/>
            <a:ext cx="1081088" cy="1079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Elbow Connector 136">
            <a:extLst>
              <a:ext uri="{FF2B5EF4-FFF2-40B4-BE49-F238E27FC236}">
                <a16:creationId xmlns:a16="http://schemas.microsoft.com/office/drawing/2014/main" id="{DE35A843-B796-D247-B6C1-A03678B27D8D}"/>
              </a:ext>
            </a:extLst>
          </p:cNvPr>
          <p:cNvCxnSpPr>
            <a:cxnSpLocks/>
          </p:cNvCxnSpPr>
          <p:nvPr/>
        </p:nvCxnSpPr>
        <p:spPr>
          <a:xfrm rot="5400000">
            <a:off x="3132932" y="-1523206"/>
            <a:ext cx="1452562" cy="4857750"/>
          </a:xfrm>
          <a:prstGeom prst="bentConnector3">
            <a:avLst>
              <a:gd name="adj1" fmla="val 8346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>
            <a:extLst>
              <a:ext uri="{FF2B5EF4-FFF2-40B4-BE49-F238E27FC236}">
                <a16:creationId xmlns:a16="http://schemas.microsoft.com/office/drawing/2014/main" id="{580810EA-0C1C-9C44-AB75-97CCB4269776}"/>
              </a:ext>
            </a:extLst>
          </p:cNvPr>
          <p:cNvSpPr/>
          <p:nvPr/>
        </p:nvSpPr>
        <p:spPr>
          <a:xfrm>
            <a:off x="498475" y="2184400"/>
            <a:ext cx="1863725" cy="20304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Prof. Dr. Servet Turan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</a:t>
            </a:r>
            <a:r>
              <a:rPr kumimoji="0" lang="tr-TR" altLang="tr-TR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(Başkan)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Prof. Dr. Ender Suvacı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Prof. Dr. Müjdat Çağlar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Prof. Dr. Özlem Onay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Prof. Dr. Özlem Atalık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Prof. Dr. Ali Özcan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Prof. Dr. H. Mehtap Kutlu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Doç. Dr. Nihan K. Perkgöz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Doç. Dr. Kerem Y. Şimşek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Doç. Dr. Haluk Yapıcıoğlu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Dr. Özgür Ceylan</a:t>
            </a:r>
          </a:p>
        </p:txBody>
      </p:sp>
      <p:cxnSp>
        <p:nvCxnSpPr>
          <p:cNvPr id="29" name="Düz Ok Bağlayıcısı 28"/>
          <p:cNvCxnSpPr/>
          <p:nvPr/>
        </p:nvCxnSpPr>
        <p:spPr>
          <a:xfrm flipH="1">
            <a:off x="334963" y="1400175"/>
            <a:ext cx="1587" cy="327025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Yuvarlatılmış Dikdörtgen 124">
            <a:extLst>
              <a:ext uri="{FF2B5EF4-FFF2-40B4-BE49-F238E27FC236}">
                <a16:creationId xmlns:a16="http://schemas.microsoft.com/office/drawing/2014/main" id="{E0630CE7-766B-3A44-AEAC-73961ECF4E85}"/>
              </a:ext>
            </a:extLst>
          </p:cNvPr>
          <p:cNvSpPr/>
          <p:nvPr/>
        </p:nvSpPr>
        <p:spPr>
          <a:xfrm>
            <a:off x="1479550" y="4668838"/>
            <a:ext cx="3155950" cy="977900"/>
          </a:xfrm>
          <a:prstGeom prst="round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Mekansız Merkezi Laboratuvar Projesi: EsTEKİZ (ALSD-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İ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TAM)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(Prof.Dr. Uğur Serincan-</a:t>
            </a:r>
            <a:r>
              <a:rPr kumimoji="0" lang="tr-T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Nagihan</a:t>
            </a:r>
            <a:r>
              <a:rPr kumimoji="0" lang="tr-T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Başak) </a:t>
            </a:r>
          </a:p>
        </p:txBody>
      </p:sp>
      <p:sp>
        <p:nvSpPr>
          <p:cNvPr id="97" name="Yuvarlatılmış Dikdörtgen 124">
            <a:extLst>
              <a:ext uri="{FF2B5EF4-FFF2-40B4-BE49-F238E27FC236}">
                <a16:creationId xmlns:a16="http://schemas.microsoft.com/office/drawing/2014/main" id="{0CA3DA05-C5DA-B64D-AA95-AA3FB8086F79}"/>
              </a:ext>
            </a:extLst>
          </p:cNvPr>
          <p:cNvSpPr/>
          <p:nvPr/>
        </p:nvSpPr>
        <p:spPr>
          <a:xfrm>
            <a:off x="1512888" y="5732463"/>
            <a:ext cx="1611312" cy="804862"/>
          </a:xfrm>
          <a:prstGeom prst="roundRect">
            <a:avLst>
              <a:gd name="adj" fmla="val 5248"/>
            </a:avLst>
          </a:prstGeom>
          <a:solidFill>
            <a:srgbClr val="FF66FF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Satın Alma Sorumlusu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(Fakülte Sekreterleri)</a:t>
            </a:r>
          </a:p>
        </p:txBody>
      </p:sp>
      <p:sp>
        <p:nvSpPr>
          <p:cNvPr id="76" name="Yuvarlatılmış Dikdörtgen 124">
            <a:extLst>
              <a:ext uri="{FF2B5EF4-FFF2-40B4-BE49-F238E27FC236}">
                <a16:creationId xmlns:a16="http://schemas.microsoft.com/office/drawing/2014/main" id="{0CA3DA05-C5DA-B64D-AA95-AA3FB8086F79}"/>
              </a:ext>
            </a:extLst>
          </p:cNvPr>
          <p:cNvSpPr/>
          <p:nvPr/>
        </p:nvSpPr>
        <p:spPr>
          <a:xfrm>
            <a:off x="5634038" y="5238750"/>
            <a:ext cx="4611687" cy="336550"/>
          </a:xfrm>
          <a:prstGeom prst="roundRect">
            <a:avLst>
              <a:gd name="adj" fmla="val 5248"/>
            </a:avLst>
          </a:prstGeom>
          <a:solidFill>
            <a:srgbClr val="9999FF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Uluslararası Projeler </a:t>
            </a: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(Okan Saldoğan - Rabia Taş - ARİNKOM)</a:t>
            </a:r>
          </a:p>
        </p:txBody>
      </p:sp>
      <p:sp>
        <p:nvSpPr>
          <p:cNvPr id="88" name="Yuvarlatılmış Dikdörtgen 124">
            <a:extLst>
              <a:ext uri="{FF2B5EF4-FFF2-40B4-BE49-F238E27FC236}">
                <a16:creationId xmlns:a16="http://schemas.microsoft.com/office/drawing/2014/main" id="{0CA3DA05-C5DA-B64D-AA95-AA3FB8086F79}"/>
              </a:ext>
            </a:extLst>
          </p:cNvPr>
          <p:cNvSpPr/>
          <p:nvPr/>
        </p:nvSpPr>
        <p:spPr>
          <a:xfrm>
            <a:off x="5634038" y="5646738"/>
            <a:ext cx="4611687" cy="317500"/>
          </a:xfrm>
          <a:prstGeom prst="roundRect">
            <a:avLst>
              <a:gd name="adj" fmla="val 5248"/>
            </a:avLst>
          </a:prstGeom>
          <a:solidFill>
            <a:srgbClr val="9999FF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Ü</a:t>
            </a:r>
            <a:r>
              <a:rPr kumimoji="0" lang="tr-T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niv</a:t>
            </a:r>
            <a:r>
              <a:rPr kumimoji="0" lang="tr-T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.-San. İşbirliği Projeleri </a:t>
            </a: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(Yeliz E. Kök – ARİNKOM - ANATEK)</a:t>
            </a:r>
          </a:p>
        </p:txBody>
      </p:sp>
      <p:sp>
        <p:nvSpPr>
          <p:cNvPr id="90" name="Yuvarlatılmış Dikdörtgen 124">
            <a:extLst>
              <a:ext uri="{FF2B5EF4-FFF2-40B4-BE49-F238E27FC236}">
                <a16:creationId xmlns:a16="http://schemas.microsoft.com/office/drawing/2014/main" id="{0CA3DA05-C5DA-B64D-AA95-AA3FB8086F79}"/>
              </a:ext>
            </a:extLst>
          </p:cNvPr>
          <p:cNvSpPr/>
          <p:nvPr/>
        </p:nvSpPr>
        <p:spPr>
          <a:xfrm>
            <a:off x="5634038" y="6429375"/>
            <a:ext cx="4622800" cy="298450"/>
          </a:xfrm>
          <a:prstGeom prst="roundRect">
            <a:avLst>
              <a:gd name="adj" fmla="val 5248"/>
            </a:avLst>
          </a:prstGeom>
          <a:solidFill>
            <a:srgbClr val="9999FF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TÜBİTAK Projeler </a:t>
            </a: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(Banu Gültekin - ???-ARİNKOM)</a:t>
            </a:r>
          </a:p>
        </p:txBody>
      </p:sp>
      <p:sp>
        <p:nvSpPr>
          <p:cNvPr id="92" name="Yuvarlatılmış Dikdörtgen 124">
            <a:extLst>
              <a:ext uri="{FF2B5EF4-FFF2-40B4-BE49-F238E27FC236}">
                <a16:creationId xmlns:a16="http://schemas.microsoft.com/office/drawing/2014/main" id="{0CA3DA05-C5DA-B64D-AA95-AA3FB8086F79}"/>
              </a:ext>
            </a:extLst>
          </p:cNvPr>
          <p:cNvSpPr/>
          <p:nvPr/>
        </p:nvSpPr>
        <p:spPr>
          <a:xfrm>
            <a:off x="5634038" y="6072188"/>
            <a:ext cx="4618037" cy="279400"/>
          </a:xfrm>
          <a:prstGeom prst="roundRect">
            <a:avLst>
              <a:gd name="adj" fmla="val 5248"/>
            </a:avLst>
          </a:prstGeom>
          <a:solidFill>
            <a:srgbClr val="9999FF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Diğer Projeler </a:t>
            </a: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(Banu Gültekin – Aynur G. Kahraman - ARİNKOM)</a:t>
            </a:r>
          </a:p>
        </p:txBody>
      </p:sp>
      <p:cxnSp>
        <p:nvCxnSpPr>
          <p:cNvPr id="79" name="Elbow Connector 83">
            <a:extLst>
              <a:ext uri="{FF2B5EF4-FFF2-40B4-BE49-F238E27FC236}">
                <a16:creationId xmlns:a16="http://schemas.microsoft.com/office/drawing/2014/main" id="{6A215693-022A-A047-8656-AECB075F7C30}"/>
              </a:ext>
            </a:extLst>
          </p:cNvPr>
          <p:cNvCxnSpPr>
            <a:cxnSpLocks/>
          </p:cNvCxnSpPr>
          <p:nvPr/>
        </p:nvCxnSpPr>
        <p:spPr>
          <a:xfrm rot="16200000" flipH="1">
            <a:off x="7623968" y="1520032"/>
            <a:ext cx="303213" cy="15176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ikdörtgen 2"/>
          <p:cNvSpPr/>
          <p:nvPr/>
        </p:nvSpPr>
        <p:spPr>
          <a:xfrm>
            <a:off x="7158038" y="546100"/>
            <a:ext cx="530225" cy="307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6" name="Elbow Connector 83">
            <a:extLst>
              <a:ext uri="{FF2B5EF4-FFF2-40B4-BE49-F238E27FC236}">
                <a16:creationId xmlns:a16="http://schemas.microsoft.com/office/drawing/2014/main" id="{6A215693-022A-A047-8656-AECB075F7C30}"/>
              </a:ext>
            </a:extLst>
          </p:cNvPr>
          <p:cNvCxnSpPr>
            <a:cxnSpLocks/>
            <a:endCxn id="94" idx="3"/>
          </p:cNvCxnSpPr>
          <p:nvPr/>
        </p:nvCxnSpPr>
        <p:spPr>
          <a:xfrm>
            <a:off x="5041900" y="1393825"/>
            <a:ext cx="6200775" cy="4510088"/>
          </a:xfrm>
          <a:prstGeom prst="bentConnector3">
            <a:avLst>
              <a:gd name="adj1" fmla="val 1117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132">
            <a:extLst>
              <a:ext uri="{FF2B5EF4-FFF2-40B4-BE49-F238E27FC236}">
                <a16:creationId xmlns:a16="http://schemas.microsoft.com/office/drawing/2014/main" id="{5DAB71F2-44AA-8D47-BF22-3CB7C2E4479F}"/>
              </a:ext>
            </a:extLst>
          </p:cNvPr>
          <p:cNvCxnSpPr>
            <a:cxnSpLocks/>
          </p:cNvCxnSpPr>
          <p:nvPr/>
        </p:nvCxnSpPr>
        <p:spPr>
          <a:xfrm rot="5400000">
            <a:off x="9265444" y="3532981"/>
            <a:ext cx="225425" cy="127476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132">
            <a:extLst>
              <a:ext uri="{FF2B5EF4-FFF2-40B4-BE49-F238E27FC236}">
                <a16:creationId xmlns:a16="http://schemas.microsoft.com/office/drawing/2014/main" id="{5DAB71F2-44AA-8D47-BF22-3CB7C2E4479F}"/>
              </a:ext>
            </a:extLst>
          </p:cNvPr>
          <p:cNvCxnSpPr>
            <a:cxnSpLocks/>
          </p:cNvCxnSpPr>
          <p:nvPr/>
        </p:nvCxnSpPr>
        <p:spPr>
          <a:xfrm rot="10800000" flipV="1">
            <a:off x="10247313" y="5913438"/>
            <a:ext cx="1071562" cy="7048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140">
            <a:extLst>
              <a:ext uri="{FF2B5EF4-FFF2-40B4-BE49-F238E27FC236}">
                <a16:creationId xmlns:a16="http://schemas.microsoft.com/office/drawing/2014/main" id="{78F55047-B1D6-9247-9B17-F665B4B9BA57}"/>
              </a:ext>
            </a:extLst>
          </p:cNvPr>
          <p:cNvCxnSpPr>
            <a:cxnSpLocks/>
            <a:endCxn id="91" idx="0"/>
          </p:cNvCxnSpPr>
          <p:nvPr/>
        </p:nvCxnSpPr>
        <p:spPr>
          <a:xfrm rot="16200000" flipH="1">
            <a:off x="148431" y="1759745"/>
            <a:ext cx="3267075" cy="2551112"/>
          </a:xfrm>
          <a:prstGeom prst="bentConnector3">
            <a:avLst>
              <a:gd name="adj1" fmla="val 92512"/>
            </a:avLst>
          </a:prstGeom>
          <a:ln>
            <a:solidFill>
              <a:srgbClr val="FF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Yuvarlatılmış Dikdörtgen 124">
            <a:extLst>
              <a:ext uri="{FF2B5EF4-FFF2-40B4-BE49-F238E27FC236}">
                <a16:creationId xmlns:a16="http://schemas.microsoft.com/office/drawing/2014/main" id="{0CA3DA05-C5DA-B64D-AA95-AA3FB8086F79}"/>
              </a:ext>
            </a:extLst>
          </p:cNvPr>
          <p:cNvSpPr/>
          <p:nvPr/>
        </p:nvSpPr>
        <p:spPr>
          <a:xfrm>
            <a:off x="115888" y="4694238"/>
            <a:ext cx="1282700" cy="539750"/>
          </a:xfrm>
          <a:prstGeom prst="roundRect">
            <a:avLst>
              <a:gd name="adj" fmla="val 5248"/>
            </a:avLst>
          </a:prstGeom>
          <a:solidFill>
            <a:srgbClr val="00206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Teknopark: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ATAP</a:t>
            </a:r>
          </a:p>
        </p:txBody>
      </p:sp>
      <p:cxnSp>
        <p:nvCxnSpPr>
          <p:cNvPr id="93" name="Elbow Connector 132">
            <a:extLst>
              <a:ext uri="{FF2B5EF4-FFF2-40B4-BE49-F238E27FC236}">
                <a16:creationId xmlns:a16="http://schemas.microsoft.com/office/drawing/2014/main" id="{5DAB71F2-44AA-8D47-BF22-3CB7C2E4479F}"/>
              </a:ext>
            </a:extLst>
          </p:cNvPr>
          <p:cNvCxnSpPr>
            <a:cxnSpLocks/>
          </p:cNvCxnSpPr>
          <p:nvPr/>
        </p:nvCxnSpPr>
        <p:spPr>
          <a:xfrm rot="10800000">
            <a:off x="10245725" y="5407025"/>
            <a:ext cx="1081088" cy="5064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32">
            <a:extLst>
              <a:ext uri="{FF2B5EF4-FFF2-40B4-BE49-F238E27FC236}">
                <a16:creationId xmlns:a16="http://schemas.microsoft.com/office/drawing/2014/main" id="{5DAB71F2-44AA-8D47-BF22-3CB7C2E4479F}"/>
              </a:ext>
            </a:extLst>
          </p:cNvPr>
          <p:cNvCxnSpPr>
            <a:cxnSpLocks/>
          </p:cNvCxnSpPr>
          <p:nvPr/>
        </p:nvCxnSpPr>
        <p:spPr>
          <a:xfrm rot="10800000" flipV="1">
            <a:off x="10252075" y="5913438"/>
            <a:ext cx="1074738" cy="3333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132">
            <a:extLst>
              <a:ext uri="{FF2B5EF4-FFF2-40B4-BE49-F238E27FC236}">
                <a16:creationId xmlns:a16="http://schemas.microsoft.com/office/drawing/2014/main" id="{5DAB71F2-44AA-8D47-BF22-3CB7C2E4479F}"/>
              </a:ext>
            </a:extLst>
          </p:cNvPr>
          <p:cNvCxnSpPr>
            <a:cxnSpLocks/>
          </p:cNvCxnSpPr>
          <p:nvPr/>
        </p:nvCxnSpPr>
        <p:spPr>
          <a:xfrm rot="10800000" flipV="1">
            <a:off x="5389563" y="5910263"/>
            <a:ext cx="5818187" cy="107950"/>
          </a:xfrm>
          <a:prstGeom prst="bentConnector3">
            <a:avLst>
              <a:gd name="adj1" fmla="val 72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Yuvarlatılmış Dikdörtgen 124">
            <a:extLst>
              <a:ext uri="{FF2B5EF4-FFF2-40B4-BE49-F238E27FC236}">
                <a16:creationId xmlns:a16="http://schemas.microsoft.com/office/drawing/2014/main" id="{0CA3DA05-C5DA-B64D-AA95-AA3FB8086F79}"/>
              </a:ext>
            </a:extLst>
          </p:cNvPr>
          <p:cNvSpPr/>
          <p:nvPr/>
        </p:nvSpPr>
        <p:spPr>
          <a:xfrm>
            <a:off x="3209925" y="5732463"/>
            <a:ext cx="2128838" cy="804862"/>
          </a:xfrm>
          <a:prstGeom prst="roundRect">
            <a:avLst>
              <a:gd name="adj" fmla="val 5248"/>
            </a:avLst>
          </a:prstGeom>
          <a:solidFill>
            <a:srgbClr val="9999FF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Patent/Tasarım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(Özlem Sevinç Tigin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Olcay Sevik – ARİNKOM)</a:t>
            </a:r>
          </a:p>
        </p:txBody>
      </p:sp>
      <p:sp>
        <p:nvSpPr>
          <p:cNvPr id="12" name="Yuvarlatılmış Dikdörtgen 93">
            <a:extLst>
              <a:ext uri="{FF2B5EF4-FFF2-40B4-BE49-F238E27FC236}">
                <a16:creationId xmlns:a16="http://schemas.microsoft.com/office/drawing/2014/main" id="{F7253065-4356-A748-8AB4-2F3EB470EAA8}"/>
              </a:ext>
            </a:extLst>
          </p:cNvPr>
          <p:cNvSpPr/>
          <p:nvPr/>
        </p:nvSpPr>
        <p:spPr>
          <a:xfrm>
            <a:off x="5062538" y="112713"/>
            <a:ext cx="1019175" cy="338137"/>
          </a:xfrm>
          <a:prstGeom prst="roundRect">
            <a:avLst/>
          </a:prstGeom>
          <a:solidFill>
            <a:srgbClr val="6400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REKTÖR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Dikdörtgen 108"/>
          <p:cNvSpPr/>
          <p:nvPr/>
        </p:nvSpPr>
        <p:spPr>
          <a:xfrm>
            <a:off x="95537" y="95507"/>
            <a:ext cx="2904260" cy="107721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ARAŞTIRMA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EKOSİSTEMİMİZ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Yuvarlatılmış Dikdörtgen 124">
            <a:extLst>
              <a:ext uri="{FF2B5EF4-FFF2-40B4-BE49-F238E27FC236}">
                <a16:creationId xmlns:a16="http://schemas.microsoft.com/office/drawing/2014/main" id="{0CA3DA05-C5DA-B64D-AA95-AA3FB8086F79}"/>
              </a:ext>
            </a:extLst>
          </p:cNvPr>
          <p:cNvSpPr/>
          <p:nvPr/>
        </p:nvSpPr>
        <p:spPr>
          <a:xfrm>
            <a:off x="11839575" y="1577975"/>
            <a:ext cx="254000" cy="739775"/>
          </a:xfrm>
          <a:prstGeom prst="roundRect">
            <a:avLst>
              <a:gd name="adj" fmla="val 5248"/>
            </a:avLst>
          </a:prstGeom>
          <a:solidFill>
            <a:srgbClr val="00206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</a:p>
        </p:txBody>
      </p:sp>
      <p:sp>
        <p:nvSpPr>
          <p:cNvPr id="116" name="Yuvarlatılmış Dikdörtgen 124">
            <a:extLst>
              <a:ext uri="{FF2B5EF4-FFF2-40B4-BE49-F238E27FC236}">
                <a16:creationId xmlns:a16="http://schemas.microsoft.com/office/drawing/2014/main" id="{0CA3DA05-C5DA-B64D-AA95-AA3FB8086F79}"/>
              </a:ext>
            </a:extLst>
          </p:cNvPr>
          <p:cNvSpPr/>
          <p:nvPr/>
        </p:nvSpPr>
        <p:spPr>
          <a:xfrm>
            <a:off x="207963" y="1585913"/>
            <a:ext cx="254000" cy="565150"/>
          </a:xfrm>
          <a:prstGeom prst="roundRect">
            <a:avLst>
              <a:gd name="adj" fmla="val 5248"/>
            </a:avLst>
          </a:prstGeom>
          <a:solidFill>
            <a:srgbClr val="00206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cxnSp>
        <p:nvCxnSpPr>
          <p:cNvPr id="115" name="Düz Ok Bağlayıcısı 114"/>
          <p:cNvCxnSpPr/>
          <p:nvPr/>
        </p:nvCxnSpPr>
        <p:spPr>
          <a:xfrm flipH="1">
            <a:off x="5597525" y="450850"/>
            <a:ext cx="0" cy="977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Dikdörtgen 116"/>
          <p:cNvSpPr/>
          <p:nvPr/>
        </p:nvSpPr>
        <p:spPr>
          <a:xfrm>
            <a:off x="6097588" y="184150"/>
            <a:ext cx="547687" cy="1206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8" name="Düz Ok Bağlayıcısı 137"/>
          <p:cNvCxnSpPr/>
          <p:nvPr/>
        </p:nvCxnSpPr>
        <p:spPr>
          <a:xfrm flipH="1">
            <a:off x="309563" y="1389063"/>
            <a:ext cx="1109662" cy="12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Yuvarlatılmış Dikdörtgen 116">
            <a:extLst>
              <a:ext uri="{FF2B5EF4-FFF2-40B4-BE49-F238E27FC236}">
                <a16:creationId xmlns:a16="http://schemas.microsoft.com/office/drawing/2014/main" id="{D5E29144-F31E-E04B-87BA-961A62EA8C16}"/>
              </a:ext>
            </a:extLst>
          </p:cNvPr>
          <p:cNvSpPr/>
          <p:nvPr/>
        </p:nvSpPr>
        <p:spPr>
          <a:xfrm>
            <a:off x="3062288" y="565150"/>
            <a:ext cx="5080000" cy="611188"/>
          </a:xfrm>
          <a:prstGeom prst="roundRect">
            <a:avLst/>
          </a:prstGeom>
          <a:solidFill>
            <a:srgbClr val="00B0F0"/>
          </a:solidFill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Araştırma ve Lisansüstü Süreçler (ALS) Direktörlüğü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ALS Direktörü: Prof.Dr. Servet Turan</a:t>
            </a:r>
          </a:p>
        </p:txBody>
      </p:sp>
      <p:sp>
        <p:nvSpPr>
          <p:cNvPr id="94" name="Yuvarlatılmış Dikdörtgen 124">
            <a:extLst>
              <a:ext uri="{FF2B5EF4-FFF2-40B4-BE49-F238E27FC236}">
                <a16:creationId xmlns:a16="http://schemas.microsoft.com/office/drawing/2014/main" id="{0CA3DA05-C5DA-B64D-AA95-AA3FB8086F79}"/>
              </a:ext>
            </a:extLst>
          </p:cNvPr>
          <p:cNvSpPr/>
          <p:nvPr/>
        </p:nvSpPr>
        <p:spPr>
          <a:xfrm>
            <a:off x="10988675" y="5008563"/>
            <a:ext cx="254000" cy="1789112"/>
          </a:xfrm>
          <a:prstGeom prst="roundRect">
            <a:avLst>
              <a:gd name="adj" fmla="val 5248"/>
            </a:avLst>
          </a:prstGeom>
          <a:solidFill>
            <a:srgbClr val="00206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İ 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OM</a:t>
            </a:r>
          </a:p>
        </p:txBody>
      </p:sp>
      <p:sp>
        <p:nvSpPr>
          <p:cNvPr id="142" name="Yuvarlatılmış Dikdörtgen 124">
            <a:extLst>
              <a:ext uri="{FF2B5EF4-FFF2-40B4-BE49-F238E27FC236}">
                <a16:creationId xmlns:a16="http://schemas.microsoft.com/office/drawing/2014/main" id="{0CA3DA05-C5DA-B64D-AA95-AA3FB8086F79}"/>
              </a:ext>
            </a:extLst>
          </p:cNvPr>
          <p:cNvSpPr/>
          <p:nvPr/>
        </p:nvSpPr>
        <p:spPr>
          <a:xfrm>
            <a:off x="130175" y="5322888"/>
            <a:ext cx="1246188" cy="1390650"/>
          </a:xfrm>
          <a:prstGeom prst="roundRect">
            <a:avLst>
              <a:gd name="adj" fmla="val 5248"/>
            </a:avLst>
          </a:prstGeom>
          <a:solidFill>
            <a:srgbClr val="C0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EsTEKİZ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GCRIS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SciVal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Ödüller</a:t>
            </a:r>
          </a:p>
        </p:txBody>
      </p:sp>
      <p:cxnSp>
        <p:nvCxnSpPr>
          <p:cNvPr id="143" name="Düz Ok Bağlayıcısı 142"/>
          <p:cNvCxnSpPr/>
          <p:nvPr/>
        </p:nvCxnSpPr>
        <p:spPr>
          <a:xfrm flipV="1">
            <a:off x="5973763" y="1384300"/>
            <a:ext cx="5989637" cy="6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Düz Ok Bağlayıcısı 145"/>
          <p:cNvCxnSpPr/>
          <p:nvPr/>
        </p:nvCxnSpPr>
        <p:spPr>
          <a:xfrm>
            <a:off x="11972925" y="1360488"/>
            <a:ext cx="9525" cy="219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Düz Ok Bağlayıcısı 151"/>
          <p:cNvCxnSpPr/>
          <p:nvPr/>
        </p:nvCxnSpPr>
        <p:spPr>
          <a:xfrm>
            <a:off x="341313" y="1379538"/>
            <a:ext cx="7937" cy="220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Dikdörtgen 84"/>
          <p:cNvSpPr/>
          <p:nvPr/>
        </p:nvSpPr>
        <p:spPr>
          <a:xfrm>
            <a:off x="8230145" y="115613"/>
            <a:ext cx="3830659" cy="107721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BAP ve DIŞ KAYNAKLI PROJE YÖNETİMİ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63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3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3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3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3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53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53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53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53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53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53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53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53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53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53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53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53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53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53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53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53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 nodeType="clickPar">
                      <p:stCondLst>
                        <p:cond delay="indefinite"/>
                      </p:stCondLst>
                      <p:childTnLst>
                        <p:par>
                          <p:cTn id="2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 nodeType="clickPar">
                      <p:stCondLst>
                        <p:cond delay="indefinite"/>
                      </p:stCondLst>
                      <p:childTnLst>
                        <p:par>
                          <p:cTn id="3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/>
      <p:bldP spid="153606" grpId="0"/>
      <p:bldP spid="153607" grpId="0"/>
      <p:bldP spid="21" grpId="0" animBg="1"/>
      <p:bldP spid="30" grpId="0" animBg="1"/>
      <p:bldP spid="32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6" grpId="0" animBg="1"/>
      <p:bldP spid="47" grpId="0" animBg="1"/>
      <p:bldP spid="48" grpId="0" animBg="1"/>
      <p:bldP spid="49" grpId="0" animBg="1"/>
      <p:bldP spid="153633" grpId="0"/>
      <p:bldP spid="153634" grpId="0"/>
      <p:bldP spid="153635" grpId="0"/>
      <p:bldP spid="153636" grpId="0"/>
      <p:bldP spid="153637" grpId="0"/>
      <p:bldP spid="55" grpId="0" animBg="1"/>
      <p:bldP spid="153639" grpId="0"/>
      <p:bldP spid="59" grpId="0" animBg="1"/>
      <p:bldP spid="60" grpId="0" animBg="1"/>
      <p:bldP spid="61" grpId="0" animBg="1"/>
      <p:bldP spid="153643" grpId="0"/>
      <p:bldP spid="153644" grpId="0"/>
      <p:bldP spid="153645" grpId="0"/>
      <p:bldP spid="145" grpId="0"/>
      <p:bldP spid="91" grpId="0" animBg="1"/>
      <p:bldP spid="97" grpId="0" animBg="1"/>
      <p:bldP spid="76" grpId="0" animBg="1"/>
      <p:bldP spid="88" grpId="0" animBg="1"/>
      <p:bldP spid="90" grpId="0" animBg="1"/>
      <p:bldP spid="92" grpId="0" animBg="1"/>
      <p:bldP spid="86" grpId="0" animBg="1"/>
      <p:bldP spid="96" grpId="0" animBg="1"/>
      <p:bldP spid="94" grpId="0" animBg="1"/>
      <p:bldP spid="142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Microsoft Office PowerPoint</Application>
  <PresentationFormat>Geniş ekran</PresentationFormat>
  <Paragraphs>85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SERVET TURAN</dc:creator>
  <cp:lastModifiedBy>SERVET TURAN</cp:lastModifiedBy>
  <cp:revision>1</cp:revision>
  <dcterms:created xsi:type="dcterms:W3CDTF">2022-03-14T11:59:54Z</dcterms:created>
  <dcterms:modified xsi:type="dcterms:W3CDTF">2022-03-14T12:00:25Z</dcterms:modified>
</cp:coreProperties>
</file>